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Chivo Mono Medium"/>
      <p:regular r:id="rId35"/>
      <p:bold r:id="rId36"/>
      <p:italic r:id="rId37"/>
      <p:boldItalic r:id="rId38"/>
    </p:embeddedFont>
    <p:embeddedFont>
      <p:font typeface="Inter"/>
      <p:regular r:id="rId39"/>
      <p:bold r:id="rId40"/>
      <p:italic r:id="rId41"/>
      <p:boldItalic r:id="rId42"/>
    </p:embeddedFont>
    <p:embeddedFont>
      <p:font typeface="Chivo Mono SemiBold"/>
      <p:regular r:id="rId43"/>
      <p:bold r:id="rId44"/>
      <p:italic r:id="rId45"/>
      <p:boldItalic r:id="rId46"/>
    </p:embeddedFont>
    <p:embeddedFont>
      <p:font typeface="Chivo Mono"/>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old.fntdata"/><Relationship Id="rId42" Type="http://schemas.openxmlformats.org/officeDocument/2006/relationships/font" Target="fonts/Inter-boldItalic.fntdata"/><Relationship Id="rId41" Type="http://schemas.openxmlformats.org/officeDocument/2006/relationships/font" Target="fonts/Inter-italic.fntdata"/><Relationship Id="rId44" Type="http://schemas.openxmlformats.org/officeDocument/2006/relationships/font" Target="fonts/ChivoMonoSemiBold-bold.fntdata"/><Relationship Id="rId43" Type="http://schemas.openxmlformats.org/officeDocument/2006/relationships/font" Target="fonts/ChivoMonoSemiBold-regular.fntdata"/><Relationship Id="rId46" Type="http://schemas.openxmlformats.org/officeDocument/2006/relationships/font" Target="fonts/ChivoMonoSemiBold-boldItalic.fntdata"/><Relationship Id="rId45" Type="http://schemas.openxmlformats.org/officeDocument/2006/relationships/font" Target="fonts/ChivoMono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hivoMono-bold.fntdata"/><Relationship Id="rId47" Type="http://schemas.openxmlformats.org/officeDocument/2006/relationships/font" Target="fonts/ChivoMono-regular.fntdata"/><Relationship Id="rId49" Type="http://schemas.openxmlformats.org/officeDocument/2006/relationships/font" Target="fonts/Chiv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ChivoMonoMedium-regular.fntdata"/><Relationship Id="rId34" Type="http://schemas.openxmlformats.org/officeDocument/2006/relationships/slide" Target="slides/slide29.xml"/><Relationship Id="rId37" Type="http://schemas.openxmlformats.org/officeDocument/2006/relationships/font" Target="fonts/ChivoMonoMedium-italic.fntdata"/><Relationship Id="rId36" Type="http://schemas.openxmlformats.org/officeDocument/2006/relationships/font" Target="fonts/ChivoMonoMedium-bold.fntdata"/><Relationship Id="rId39" Type="http://schemas.openxmlformats.org/officeDocument/2006/relationships/font" Target="fonts/Inter-regular.fntdata"/><Relationship Id="rId38" Type="http://schemas.openxmlformats.org/officeDocument/2006/relationships/font" Target="fonts/ChivoMono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regular.fntdata"/><Relationship Id="rId50" Type="http://schemas.openxmlformats.org/officeDocument/2006/relationships/font" Target="fonts/ChivoMono-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3b918bf6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13b918bf6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717f4fa9f_4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7717f4fa9f_4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3c90a64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3c90a64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8d29f921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18d29f921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8d29f921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8d29f921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8d29f921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8d29f921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8d29f9212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8d29f921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8d29f921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8d29f921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8d29f921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18d29f921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8d29f921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18d29f921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8d29f9212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8d29f9212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8d29f921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8d29f921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8d29f9212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18d29f9212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18d29f9212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18d29f9212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8d29f9212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8d29f9212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18d29f9212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18d29f9212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8d29f9212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18d29f9212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18d29f9212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18d29f9212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1963e2be8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1963e2be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963e2be8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963e2be8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7717f4fa9f_4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7717f4fa9f_4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14134c1a9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4134c1a9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717f4fa9f_4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717f4fa9f_4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7717f4fa9f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7717f4fa9f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717f4fa9f_4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717f4fa9f_4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8d29f921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8d29f921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8d29f921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8d29f921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8d29f921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18d29f921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8d29f921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8d29f921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Gray">
  <p:cSld name="TITLE_2">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10312" y="1485138"/>
            <a:ext cx="5166300" cy="2581500"/>
          </a:xfrm>
          <a:prstGeom prst="rect">
            <a:avLst/>
          </a:prstGeom>
        </p:spPr>
        <p:txBody>
          <a:bodyPr anchorCtr="0" anchor="t" bIns="91425" lIns="91425" spcFirstLastPara="1" rIns="91425" wrap="square" tIns="91425">
            <a:spAutoFit/>
          </a:bodyPr>
          <a:lstStyle>
            <a:lvl1pPr lvl="0">
              <a:spcBef>
                <a:spcPts val="0"/>
              </a:spcBef>
              <a:spcAft>
                <a:spcPts val="0"/>
              </a:spcAft>
              <a:buSzPts val="3900"/>
              <a:buNone/>
              <a:defRPr sz="3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pic>
        <p:nvPicPr>
          <p:cNvPr id="11" name="Google Shape;11;p2"/>
          <p:cNvPicPr preferRelativeResize="0"/>
          <p:nvPr/>
        </p:nvPicPr>
        <p:blipFill>
          <a:blip r:embed="rId3">
            <a:alphaModFix/>
          </a:blip>
          <a:stretch>
            <a:fillRect/>
          </a:stretch>
        </p:blipFill>
        <p:spPr>
          <a:xfrm>
            <a:off x="210312" y="283464"/>
            <a:ext cx="1874519" cy="621792"/>
          </a:xfrm>
          <a:prstGeom prst="rect">
            <a:avLst/>
          </a:prstGeom>
          <a:noFill/>
          <a:ln>
            <a:noFill/>
          </a:ln>
        </p:spPr>
      </p:pic>
      <p:pic>
        <p:nvPicPr>
          <p:cNvPr id="12" name="Google Shape;12;p2"/>
          <p:cNvPicPr preferRelativeResize="0"/>
          <p:nvPr/>
        </p:nvPicPr>
        <p:blipFill>
          <a:blip r:embed="rId4">
            <a:alphaModFix/>
          </a:blip>
          <a:stretch>
            <a:fillRect/>
          </a:stretch>
        </p:blipFill>
        <p:spPr>
          <a:xfrm>
            <a:off x="3538728" y="283464"/>
            <a:ext cx="5394960" cy="365760"/>
          </a:xfrm>
          <a:prstGeom prst="rect">
            <a:avLst/>
          </a:prstGeom>
          <a:noFill/>
          <a:ln>
            <a:noFill/>
          </a:ln>
        </p:spPr>
      </p:pic>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Columns with Image - Dark">
  <p:cSld name="TITLE_1_1_1_1_3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1"/>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64" name="Google Shape;64;p11"/>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65" name="Google Shape;65;p11"/>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11"/>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67" name="Google Shape;67;p11"/>
          <p:cNvSpPr txBox="1"/>
          <p:nvPr>
            <p:ph type="ctrTitle"/>
          </p:nvPr>
        </p:nvSpPr>
        <p:spPr>
          <a:xfrm>
            <a:off x="475488" y="47548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2150"/>
              <a:buNone/>
              <a:defRPr sz="2150">
                <a:solidFill>
                  <a:schemeClr val="lt1"/>
                </a:solidFill>
              </a:defRPr>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68" name="Google Shape;68;p11"/>
          <p:cNvSpPr txBox="1"/>
          <p:nvPr>
            <p:ph idx="1" type="subTitle"/>
          </p:nvPr>
        </p:nvSpPr>
        <p:spPr>
          <a:xfrm>
            <a:off x="475488" y="886968"/>
            <a:ext cx="2651700" cy="5394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500"/>
              <a:buNone/>
              <a:defRPr sz="1500">
                <a:solidFill>
                  <a:schemeClr val="lt1"/>
                </a:solidFill>
              </a:defRPr>
            </a:lvl1pPr>
            <a:lvl2pPr lvl="1">
              <a:spcBef>
                <a:spcPts val="0"/>
              </a:spcBef>
              <a:spcAft>
                <a:spcPts val="0"/>
              </a:spcAft>
              <a:buClr>
                <a:schemeClr val="lt1"/>
              </a:buClr>
              <a:buSzPts val="1500"/>
              <a:buNone/>
              <a:defRPr sz="1500">
                <a:solidFill>
                  <a:schemeClr val="lt1"/>
                </a:solidFill>
              </a:defRPr>
            </a:lvl2pPr>
            <a:lvl3pPr lvl="2">
              <a:spcBef>
                <a:spcPts val="0"/>
              </a:spcBef>
              <a:spcAft>
                <a:spcPts val="0"/>
              </a:spcAft>
              <a:buClr>
                <a:schemeClr val="lt1"/>
              </a:buClr>
              <a:buSzPts val="1500"/>
              <a:buNone/>
              <a:defRPr sz="1500">
                <a:solidFill>
                  <a:schemeClr val="lt1"/>
                </a:solidFill>
              </a:defRPr>
            </a:lvl3pPr>
            <a:lvl4pPr lvl="3">
              <a:spcBef>
                <a:spcPts val="0"/>
              </a:spcBef>
              <a:spcAft>
                <a:spcPts val="0"/>
              </a:spcAft>
              <a:buClr>
                <a:schemeClr val="lt1"/>
              </a:buClr>
              <a:buSzPts val="1500"/>
              <a:buNone/>
              <a:defRPr sz="1500">
                <a:solidFill>
                  <a:schemeClr val="lt1"/>
                </a:solidFill>
              </a:defRPr>
            </a:lvl4pPr>
            <a:lvl5pPr lvl="4">
              <a:spcBef>
                <a:spcPts val="0"/>
              </a:spcBef>
              <a:spcAft>
                <a:spcPts val="0"/>
              </a:spcAft>
              <a:buClr>
                <a:schemeClr val="lt1"/>
              </a:buClr>
              <a:buSzPts val="1500"/>
              <a:buNone/>
              <a:defRPr sz="1500">
                <a:solidFill>
                  <a:schemeClr val="lt1"/>
                </a:solidFill>
              </a:defRPr>
            </a:lvl5pPr>
            <a:lvl6pPr lvl="5">
              <a:spcBef>
                <a:spcPts val="0"/>
              </a:spcBef>
              <a:spcAft>
                <a:spcPts val="0"/>
              </a:spcAft>
              <a:buClr>
                <a:schemeClr val="lt1"/>
              </a:buClr>
              <a:buSzPts val="1500"/>
              <a:buNone/>
              <a:defRPr sz="1500">
                <a:solidFill>
                  <a:schemeClr val="lt1"/>
                </a:solidFill>
              </a:defRPr>
            </a:lvl6pPr>
            <a:lvl7pPr lvl="6">
              <a:spcBef>
                <a:spcPts val="0"/>
              </a:spcBef>
              <a:spcAft>
                <a:spcPts val="0"/>
              </a:spcAft>
              <a:buClr>
                <a:schemeClr val="lt1"/>
              </a:buClr>
              <a:buSzPts val="1500"/>
              <a:buNone/>
              <a:defRPr sz="1500">
                <a:solidFill>
                  <a:schemeClr val="lt1"/>
                </a:solidFill>
              </a:defRPr>
            </a:lvl7pPr>
            <a:lvl8pPr lvl="7">
              <a:spcBef>
                <a:spcPts val="0"/>
              </a:spcBef>
              <a:spcAft>
                <a:spcPts val="0"/>
              </a:spcAft>
              <a:buClr>
                <a:schemeClr val="lt1"/>
              </a:buClr>
              <a:buSzPts val="1500"/>
              <a:buNone/>
              <a:defRPr sz="1500">
                <a:solidFill>
                  <a:schemeClr val="lt1"/>
                </a:solidFill>
              </a:defRPr>
            </a:lvl8pPr>
            <a:lvl9pPr lvl="8">
              <a:spcBef>
                <a:spcPts val="0"/>
              </a:spcBef>
              <a:spcAft>
                <a:spcPts val="0"/>
              </a:spcAft>
              <a:buClr>
                <a:schemeClr val="lt1"/>
              </a:buClr>
              <a:buSzPts val="1500"/>
              <a:buNone/>
              <a:defRPr sz="1500">
                <a:solidFill>
                  <a:schemeClr val="lt1"/>
                </a:solidFill>
              </a:defRPr>
            </a:lvl9pPr>
          </a:lstStyle>
          <a:p/>
        </p:txBody>
      </p:sp>
      <p:sp>
        <p:nvSpPr>
          <p:cNvPr id="69" name="Google Shape;69;p11"/>
          <p:cNvSpPr/>
          <p:nvPr>
            <p:ph idx="3" type="pic"/>
          </p:nvPr>
        </p:nvSpPr>
        <p:spPr>
          <a:xfrm>
            <a:off x="475488" y="1764792"/>
            <a:ext cx="2651700" cy="2478000"/>
          </a:xfrm>
          <a:prstGeom prst="roundRect">
            <a:avLst>
              <a:gd fmla="val 4395" name="adj"/>
            </a:avLst>
          </a:prstGeom>
          <a:noFill/>
          <a:ln>
            <a:noFill/>
          </a:ln>
        </p:spPr>
      </p:sp>
      <p:sp>
        <p:nvSpPr>
          <p:cNvPr id="70" name="Google Shape;70;p11"/>
          <p:cNvSpPr txBox="1"/>
          <p:nvPr>
            <p:ph idx="4" type="ctrTitle"/>
          </p:nvPr>
        </p:nvSpPr>
        <p:spPr>
          <a:xfrm>
            <a:off x="3246120" y="47548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2150"/>
              <a:buNone/>
              <a:defRPr sz="2150">
                <a:solidFill>
                  <a:schemeClr val="lt1"/>
                </a:solidFill>
              </a:defRPr>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71" name="Google Shape;71;p11"/>
          <p:cNvSpPr txBox="1"/>
          <p:nvPr>
            <p:ph idx="5" type="subTitle"/>
          </p:nvPr>
        </p:nvSpPr>
        <p:spPr>
          <a:xfrm>
            <a:off x="3246120" y="88696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72" name="Google Shape;72;p11"/>
          <p:cNvSpPr/>
          <p:nvPr>
            <p:ph idx="6" type="pic"/>
          </p:nvPr>
        </p:nvSpPr>
        <p:spPr>
          <a:xfrm>
            <a:off x="3246120" y="1764792"/>
            <a:ext cx="2651700" cy="2478000"/>
          </a:xfrm>
          <a:prstGeom prst="roundRect">
            <a:avLst>
              <a:gd fmla="val 4395" name="adj"/>
            </a:avLst>
          </a:prstGeom>
          <a:noFill/>
          <a:ln>
            <a:noFill/>
          </a:ln>
        </p:spPr>
      </p:sp>
      <p:sp>
        <p:nvSpPr>
          <p:cNvPr id="73" name="Google Shape;73;p11"/>
          <p:cNvSpPr txBox="1"/>
          <p:nvPr>
            <p:ph idx="7" type="ctrTitle"/>
          </p:nvPr>
        </p:nvSpPr>
        <p:spPr>
          <a:xfrm>
            <a:off x="6016745" y="47548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2150"/>
              <a:buNone/>
              <a:defRPr sz="2150">
                <a:solidFill>
                  <a:schemeClr val="lt1"/>
                </a:solidFill>
              </a:defRPr>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74" name="Google Shape;74;p11"/>
          <p:cNvSpPr txBox="1"/>
          <p:nvPr>
            <p:ph idx="8" type="subTitle"/>
          </p:nvPr>
        </p:nvSpPr>
        <p:spPr>
          <a:xfrm>
            <a:off x="6016745" y="88696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75" name="Google Shape;75;p11"/>
          <p:cNvSpPr/>
          <p:nvPr>
            <p:ph idx="9" type="pic"/>
          </p:nvPr>
        </p:nvSpPr>
        <p:spPr>
          <a:xfrm>
            <a:off x="6016745" y="1764792"/>
            <a:ext cx="2651700" cy="2478000"/>
          </a:xfrm>
          <a:prstGeom prst="roundRect">
            <a:avLst>
              <a:gd fmla="val 4395" name="adj"/>
            </a:avLst>
          </a:prstGeom>
          <a:noFill/>
          <a:ln>
            <a:noFill/>
          </a:ln>
        </p:spPr>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Columns with Title &amp; Image - Dark">
  <p:cSld name="TITLE_1_1_1_1_3_1_1_2_3">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12"/>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78" name="Google Shape;78;p12"/>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79" name="Google Shape;79;p12"/>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80" name="Google Shape;80;p12"/>
          <p:cNvSpPr txBox="1"/>
          <p:nvPr>
            <p:ph type="ctrTitle"/>
          </p:nvPr>
        </p:nvSpPr>
        <p:spPr>
          <a:xfrm>
            <a:off x="383276" y="248581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2150"/>
              <a:buNone/>
              <a:defRPr sz="2150">
                <a:solidFill>
                  <a:schemeClr val="lt1"/>
                </a:solidFill>
              </a:defRPr>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81" name="Google Shape;81;p12"/>
          <p:cNvSpPr txBox="1"/>
          <p:nvPr>
            <p:ph idx="1" type="subTitle"/>
          </p:nvPr>
        </p:nvSpPr>
        <p:spPr>
          <a:xfrm>
            <a:off x="383276" y="289729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82" name="Google Shape;82;p12"/>
          <p:cNvSpPr txBox="1"/>
          <p:nvPr>
            <p:ph idx="2" type="ctrTitle"/>
          </p:nvPr>
        </p:nvSpPr>
        <p:spPr>
          <a:xfrm>
            <a:off x="3204207" y="248581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2150"/>
              <a:buNone/>
              <a:defRPr sz="2150">
                <a:solidFill>
                  <a:schemeClr val="lt1"/>
                </a:solidFill>
              </a:defRPr>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83" name="Google Shape;83;p12"/>
          <p:cNvSpPr txBox="1"/>
          <p:nvPr>
            <p:ph idx="3" type="subTitle"/>
          </p:nvPr>
        </p:nvSpPr>
        <p:spPr>
          <a:xfrm>
            <a:off x="3204207" y="289729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84" name="Google Shape;84;p12"/>
          <p:cNvSpPr txBox="1"/>
          <p:nvPr>
            <p:ph idx="4" type="ctrTitle"/>
          </p:nvPr>
        </p:nvSpPr>
        <p:spPr>
          <a:xfrm>
            <a:off x="6099808" y="248581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2150"/>
              <a:buNone/>
              <a:defRPr sz="2150">
                <a:solidFill>
                  <a:schemeClr val="lt1"/>
                </a:solidFill>
              </a:defRPr>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85" name="Google Shape;85;p12"/>
          <p:cNvSpPr txBox="1"/>
          <p:nvPr>
            <p:ph idx="5" type="subTitle"/>
          </p:nvPr>
        </p:nvSpPr>
        <p:spPr>
          <a:xfrm>
            <a:off x="6099808" y="289729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86" name="Google Shape;86;p12"/>
          <p:cNvSpPr txBox="1"/>
          <p:nvPr>
            <p:ph idx="6" type="ctrTitle"/>
          </p:nvPr>
        </p:nvSpPr>
        <p:spPr>
          <a:xfrm>
            <a:off x="374900" y="361950"/>
            <a:ext cx="8385000" cy="758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900"/>
              <a:buNone/>
              <a:defRPr sz="39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2"/>
          <p:cNvSpPr/>
          <p:nvPr>
            <p:ph idx="7" type="pic"/>
          </p:nvPr>
        </p:nvSpPr>
        <p:spPr>
          <a:xfrm>
            <a:off x="482350" y="1836453"/>
            <a:ext cx="567000" cy="567000"/>
          </a:xfrm>
          <a:prstGeom prst="rect">
            <a:avLst/>
          </a:prstGeom>
          <a:noFill/>
          <a:ln>
            <a:noFill/>
          </a:ln>
        </p:spPr>
      </p:sp>
      <p:sp>
        <p:nvSpPr>
          <p:cNvPr id="88" name="Google Shape;88;p12"/>
          <p:cNvSpPr/>
          <p:nvPr>
            <p:ph idx="8" type="pic"/>
          </p:nvPr>
        </p:nvSpPr>
        <p:spPr>
          <a:xfrm>
            <a:off x="3291075" y="1836453"/>
            <a:ext cx="567000" cy="567000"/>
          </a:xfrm>
          <a:prstGeom prst="rect">
            <a:avLst/>
          </a:prstGeom>
          <a:noFill/>
          <a:ln>
            <a:noFill/>
          </a:ln>
        </p:spPr>
      </p:sp>
      <p:sp>
        <p:nvSpPr>
          <p:cNvPr id="89" name="Google Shape;89;p12"/>
          <p:cNvSpPr/>
          <p:nvPr>
            <p:ph idx="9" type="pic"/>
          </p:nvPr>
        </p:nvSpPr>
        <p:spPr>
          <a:xfrm>
            <a:off x="6174475" y="1836453"/>
            <a:ext cx="567000" cy="567000"/>
          </a:xfrm>
          <a:prstGeom prst="rect">
            <a:avLst/>
          </a:prstGeom>
          <a:noFill/>
          <a:ln>
            <a:noFill/>
          </a:ln>
        </p:spPr>
      </p:sp>
      <p:sp>
        <p:nvSpPr>
          <p:cNvPr id="90" name="Google Shape;90;p12"/>
          <p:cNvSpPr txBox="1"/>
          <p:nvPr>
            <p:ph idx="13"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Columns - Dark">
  <p:cSld name="TITLE_1_1_1_1_3_1_1_2_2">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13"/>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93" name="Google Shape;93;p13"/>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13"/>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95" name="Google Shape;95;p13"/>
          <p:cNvSpPr txBox="1"/>
          <p:nvPr>
            <p:ph type="ctrTitle"/>
          </p:nvPr>
        </p:nvSpPr>
        <p:spPr>
          <a:xfrm>
            <a:off x="475488" y="189280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2150"/>
              <a:buNone/>
              <a:defRPr sz="2150">
                <a:solidFill>
                  <a:schemeClr val="lt1"/>
                </a:solidFill>
              </a:defRPr>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96" name="Google Shape;96;p13"/>
          <p:cNvSpPr txBox="1"/>
          <p:nvPr>
            <p:ph idx="1" type="subTitle"/>
          </p:nvPr>
        </p:nvSpPr>
        <p:spPr>
          <a:xfrm>
            <a:off x="475488" y="230428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97" name="Google Shape;97;p13"/>
          <p:cNvSpPr txBox="1"/>
          <p:nvPr>
            <p:ph idx="2" type="ctrTitle"/>
          </p:nvPr>
        </p:nvSpPr>
        <p:spPr>
          <a:xfrm>
            <a:off x="3246120" y="189280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2150"/>
              <a:buNone/>
              <a:defRPr sz="2150">
                <a:solidFill>
                  <a:schemeClr val="lt1"/>
                </a:solidFill>
              </a:defRPr>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98" name="Google Shape;98;p13"/>
          <p:cNvSpPr txBox="1"/>
          <p:nvPr>
            <p:ph idx="3" type="subTitle"/>
          </p:nvPr>
        </p:nvSpPr>
        <p:spPr>
          <a:xfrm>
            <a:off x="3246120" y="230428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99" name="Google Shape;99;p13"/>
          <p:cNvSpPr txBox="1"/>
          <p:nvPr>
            <p:ph idx="4" type="ctrTitle"/>
          </p:nvPr>
        </p:nvSpPr>
        <p:spPr>
          <a:xfrm>
            <a:off x="6016745" y="189280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2150"/>
              <a:buNone/>
              <a:defRPr sz="2150">
                <a:solidFill>
                  <a:schemeClr val="lt1"/>
                </a:solidFill>
              </a:defRPr>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100" name="Google Shape;100;p13"/>
          <p:cNvSpPr txBox="1"/>
          <p:nvPr>
            <p:ph idx="5" type="subTitle"/>
          </p:nvPr>
        </p:nvSpPr>
        <p:spPr>
          <a:xfrm>
            <a:off x="6016745" y="230428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1" name="Google Shape;101;p13"/>
          <p:cNvSpPr txBox="1"/>
          <p:nvPr>
            <p:ph idx="6"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p:cSld name="TITLE_1_1_1_1_3_1_1_2_2_1">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14"/>
          <p:cNvPicPr preferRelativeResize="0"/>
          <p:nvPr/>
        </p:nvPicPr>
        <p:blipFill>
          <a:blip r:embed="rId3">
            <a:alphaModFix/>
          </a:blip>
          <a:stretch>
            <a:fillRect/>
          </a:stretch>
        </p:blipFill>
        <p:spPr>
          <a:xfrm>
            <a:off x="0" y="3776664"/>
            <a:ext cx="9144000" cy="1366836"/>
          </a:xfrm>
          <a:prstGeom prst="rect">
            <a:avLst/>
          </a:prstGeom>
          <a:noFill/>
          <a:ln>
            <a:noFill/>
          </a:ln>
        </p:spPr>
      </p:pic>
      <p:pic>
        <p:nvPicPr>
          <p:cNvPr id="104" name="Google Shape;104;p14"/>
          <p:cNvPicPr preferRelativeResize="0"/>
          <p:nvPr/>
        </p:nvPicPr>
        <p:blipFill rotWithShape="1">
          <a:blip r:embed="rId4">
            <a:alphaModFix/>
          </a:blip>
          <a:srcRect b="0" l="0" r="0" t="0"/>
          <a:stretch/>
        </p:blipFill>
        <p:spPr>
          <a:xfrm>
            <a:off x="8732520" y="4736592"/>
            <a:ext cx="292608" cy="292608"/>
          </a:xfrm>
          <a:prstGeom prst="rect">
            <a:avLst/>
          </a:prstGeom>
          <a:noFill/>
          <a:ln>
            <a:noFill/>
          </a:ln>
        </p:spPr>
      </p:pic>
      <p:sp>
        <p:nvSpPr>
          <p:cNvPr id="105" name="Google Shape;105;p14"/>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algn="ctr">
              <a:buNone/>
              <a:defRPr sz="1200">
                <a:solidFill>
                  <a:schemeClr val="dk1"/>
                </a:solidFill>
                <a:latin typeface="Chivo Mono SemiBold"/>
                <a:ea typeface="Chivo Mono SemiBold"/>
                <a:cs typeface="Chivo Mono SemiBold"/>
                <a:sym typeface="Chivo Mono SemiBold"/>
              </a:defRPr>
            </a:lvl1pPr>
            <a:lvl2pPr lvl="1" algn="ctr">
              <a:buNone/>
              <a:defRPr sz="1200">
                <a:solidFill>
                  <a:schemeClr val="dk1"/>
                </a:solidFill>
                <a:latin typeface="Chivo Mono SemiBold"/>
                <a:ea typeface="Chivo Mono SemiBold"/>
                <a:cs typeface="Chivo Mono SemiBold"/>
                <a:sym typeface="Chivo Mono SemiBold"/>
              </a:defRPr>
            </a:lvl2pPr>
            <a:lvl3pPr lvl="2" algn="ctr">
              <a:buNone/>
              <a:defRPr sz="1200">
                <a:solidFill>
                  <a:schemeClr val="dk1"/>
                </a:solidFill>
                <a:latin typeface="Chivo Mono SemiBold"/>
                <a:ea typeface="Chivo Mono SemiBold"/>
                <a:cs typeface="Chivo Mono SemiBold"/>
                <a:sym typeface="Chivo Mono SemiBold"/>
              </a:defRPr>
            </a:lvl3pPr>
            <a:lvl4pPr lvl="3" algn="ctr">
              <a:buNone/>
              <a:defRPr sz="1200">
                <a:solidFill>
                  <a:schemeClr val="dk1"/>
                </a:solidFill>
                <a:latin typeface="Chivo Mono SemiBold"/>
                <a:ea typeface="Chivo Mono SemiBold"/>
                <a:cs typeface="Chivo Mono SemiBold"/>
                <a:sym typeface="Chivo Mono SemiBold"/>
              </a:defRPr>
            </a:lvl4pPr>
            <a:lvl5pPr lvl="4" algn="ctr">
              <a:buNone/>
              <a:defRPr sz="1200">
                <a:solidFill>
                  <a:schemeClr val="dk1"/>
                </a:solidFill>
                <a:latin typeface="Chivo Mono SemiBold"/>
                <a:ea typeface="Chivo Mono SemiBold"/>
                <a:cs typeface="Chivo Mono SemiBold"/>
                <a:sym typeface="Chivo Mono SemiBold"/>
              </a:defRPr>
            </a:lvl5pPr>
            <a:lvl6pPr lvl="5" algn="ctr">
              <a:buNone/>
              <a:defRPr sz="1200">
                <a:solidFill>
                  <a:schemeClr val="dk1"/>
                </a:solidFill>
                <a:latin typeface="Chivo Mono SemiBold"/>
                <a:ea typeface="Chivo Mono SemiBold"/>
                <a:cs typeface="Chivo Mono SemiBold"/>
                <a:sym typeface="Chivo Mono SemiBold"/>
              </a:defRPr>
            </a:lvl6pPr>
            <a:lvl7pPr lvl="6" algn="ctr">
              <a:buNone/>
              <a:defRPr sz="1200">
                <a:solidFill>
                  <a:schemeClr val="dk1"/>
                </a:solidFill>
                <a:latin typeface="Chivo Mono SemiBold"/>
                <a:ea typeface="Chivo Mono SemiBold"/>
                <a:cs typeface="Chivo Mono SemiBold"/>
                <a:sym typeface="Chivo Mono SemiBold"/>
              </a:defRPr>
            </a:lvl7pPr>
            <a:lvl8pPr lvl="7" algn="ctr">
              <a:buNone/>
              <a:defRPr sz="1200">
                <a:solidFill>
                  <a:schemeClr val="dk1"/>
                </a:solidFill>
                <a:latin typeface="Chivo Mono SemiBold"/>
                <a:ea typeface="Chivo Mono SemiBold"/>
                <a:cs typeface="Chivo Mono SemiBold"/>
                <a:sym typeface="Chivo Mono SemiBold"/>
              </a:defRPr>
            </a:lvl8pPr>
            <a:lvl9pPr lvl="8"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106" name="Google Shape;106;p14"/>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107" name="Google Shape;107;p14"/>
          <p:cNvSpPr txBox="1"/>
          <p:nvPr/>
        </p:nvSpPr>
        <p:spPr>
          <a:xfrm>
            <a:off x="374900" y="596900"/>
            <a:ext cx="4197000" cy="240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7200">
                <a:solidFill>
                  <a:schemeClr val="lt1"/>
                </a:solidFill>
                <a:latin typeface="Chivo Mono"/>
                <a:ea typeface="Chivo Mono"/>
                <a:cs typeface="Chivo Mono"/>
                <a:sym typeface="Chivo Mono"/>
              </a:rPr>
              <a:t>THANK YOU</a:t>
            </a:r>
            <a:endParaRPr b="1" sz="7200">
              <a:solidFill>
                <a:schemeClr val="lt1"/>
              </a:solidFill>
              <a:latin typeface="Chivo Mono"/>
              <a:ea typeface="Chivo Mono"/>
              <a:cs typeface="Chivo Mono"/>
              <a:sym typeface="Chivo Mono"/>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 - Dark">
  <p:cSld name="TITLE_1_1_1_1_3_1_1_2_1">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10" name="Google Shape;110;p15"/>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111" name="Google Shape;111;p15"/>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112" name="Google Shape;112;p15"/>
          <p:cNvSpPr/>
          <p:nvPr>
            <p:ph idx="2" type="pic"/>
          </p:nvPr>
        </p:nvSpPr>
        <p:spPr>
          <a:xfrm>
            <a:off x="475488" y="475488"/>
            <a:ext cx="8193000" cy="3785700"/>
          </a:xfrm>
          <a:prstGeom prst="roundRect">
            <a:avLst>
              <a:gd fmla="val 4395" name="adj"/>
            </a:avLst>
          </a:prstGeom>
          <a:noFill/>
          <a:ln>
            <a:noFill/>
          </a:ln>
        </p:spPr>
      </p:sp>
      <p:sp>
        <p:nvSpPr>
          <p:cNvPr id="113" name="Google Shape;113;p15"/>
          <p:cNvSpPr txBox="1"/>
          <p:nvPr>
            <p:ph idx="3"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2 - Dark">
  <p:cSld name="TITLE_1_1_1_1_3_1_1_2_1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16"/>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16" name="Google Shape;116;p16"/>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117" name="Google Shape;117;p16"/>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118" name="Google Shape;118;p16"/>
          <p:cNvSpPr/>
          <p:nvPr>
            <p:ph idx="2" type="pic"/>
          </p:nvPr>
        </p:nvSpPr>
        <p:spPr>
          <a:xfrm>
            <a:off x="0" y="0"/>
            <a:ext cx="9144000" cy="4608600"/>
          </a:xfrm>
          <a:prstGeom prst="roundRect">
            <a:avLst>
              <a:gd fmla="val 0" name="adj"/>
            </a:avLst>
          </a:prstGeom>
          <a:noFill/>
          <a:ln>
            <a:noFill/>
          </a:ln>
        </p:spPr>
      </p:sp>
      <p:sp>
        <p:nvSpPr>
          <p:cNvPr id="119" name="Google Shape;119;p16"/>
          <p:cNvSpPr txBox="1"/>
          <p:nvPr>
            <p:ph idx="3"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5 - Dark">
  <p:cSld name="TITLE_1_1_1_1_3_1_1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17"/>
          <p:cNvSpPr/>
          <p:nvPr>
            <p:ph idx="2" type="pic"/>
          </p:nvPr>
        </p:nvSpPr>
        <p:spPr>
          <a:xfrm>
            <a:off x="475488" y="475488"/>
            <a:ext cx="4197000" cy="3785700"/>
          </a:xfrm>
          <a:prstGeom prst="roundRect">
            <a:avLst>
              <a:gd fmla="val 4395" name="adj"/>
            </a:avLst>
          </a:prstGeom>
          <a:noFill/>
          <a:ln>
            <a:noFill/>
          </a:ln>
        </p:spPr>
      </p:sp>
      <p:pic>
        <p:nvPicPr>
          <p:cNvPr id="122" name="Google Shape;122;p17"/>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23" name="Google Shape;123;p17"/>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124" name="Google Shape;124;p17"/>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125" name="Google Shape;125;p17"/>
          <p:cNvSpPr txBox="1"/>
          <p:nvPr>
            <p:ph type="ctrTitle"/>
          </p:nvPr>
        </p:nvSpPr>
        <p:spPr>
          <a:xfrm>
            <a:off x="4956048" y="475488"/>
            <a:ext cx="37125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100"/>
              <a:buNone/>
              <a:defRPr sz="3100">
                <a:solidFill>
                  <a:schemeClr val="lt1"/>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p:txBody>
      </p:sp>
      <p:sp>
        <p:nvSpPr>
          <p:cNvPr id="126" name="Google Shape;126;p17"/>
          <p:cNvSpPr txBox="1"/>
          <p:nvPr>
            <p:ph idx="1" type="body"/>
          </p:nvPr>
        </p:nvSpPr>
        <p:spPr>
          <a:xfrm>
            <a:off x="4956048" y="2064600"/>
            <a:ext cx="3712500" cy="2196600"/>
          </a:xfrm>
          <a:prstGeom prst="rect">
            <a:avLst/>
          </a:prstGeom>
        </p:spPr>
        <p:txBody>
          <a:bodyPr anchorCtr="0" anchor="t" bIns="91425" lIns="91425" spcFirstLastPara="1" rIns="91425" wrap="square" tIns="91425">
            <a:spAutoFit/>
          </a:bodyPr>
          <a:lstStyle>
            <a:lvl1pPr indent="-323850" lvl="0" marL="457200" rtl="0">
              <a:spcBef>
                <a:spcPts val="0"/>
              </a:spcBef>
              <a:spcAft>
                <a:spcPts val="0"/>
              </a:spcAft>
              <a:buClr>
                <a:schemeClr val="lt1"/>
              </a:buClr>
              <a:buSzPts val="1500"/>
              <a:buChar char="●"/>
              <a:defRPr sz="1500">
                <a:solidFill>
                  <a:schemeClr val="lt1"/>
                </a:solidFill>
              </a:defRPr>
            </a:lvl1pPr>
            <a:lvl2pPr indent="-323850" lvl="1" marL="914400" rtl="0">
              <a:spcBef>
                <a:spcPts val="0"/>
              </a:spcBef>
              <a:spcAft>
                <a:spcPts val="0"/>
              </a:spcAft>
              <a:buClr>
                <a:schemeClr val="lt1"/>
              </a:buClr>
              <a:buSzPts val="1500"/>
              <a:buChar char="○"/>
              <a:defRPr sz="1500">
                <a:solidFill>
                  <a:schemeClr val="lt1"/>
                </a:solidFill>
              </a:defRPr>
            </a:lvl2pPr>
            <a:lvl3pPr indent="-323850" lvl="2" marL="1371600" rtl="0">
              <a:spcBef>
                <a:spcPts val="0"/>
              </a:spcBef>
              <a:spcAft>
                <a:spcPts val="0"/>
              </a:spcAft>
              <a:buClr>
                <a:schemeClr val="lt1"/>
              </a:buClr>
              <a:buSzPts val="1500"/>
              <a:buChar char="■"/>
              <a:defRPr sz="1500">
                <a:solidFill>
                  <a:schemeClr val="lt1"/>
                </a:solidFill>
              </a:defRPr>
            </a:lvl3pPr>
            <a:lvl4pPr indent="-323850" lvl="3" marL="1828800" rtl="0">
              <a:spcBef>
                <a:spcPts val="0"/>
              </a:spcBef>
              <a:spcAft>
                <a:spcPts val="0"/>
              </a:spcAft>
              <a:buClr>
                <a:schemeClr val="lt1"/>
              </a:buClr>
              <a:buSzPts val="1500"/>
              <a:buChar char="●"/>
              <a:defRPr sz="1500">
                <a:solidFill>
                  <a:schemeClr val="lt1"/>
                </a:solidFill>
              </a:defRPr>
            </a:lvl4pPr>
            <a:lvl5pPr indent="-323850" lvl="4" marL="2286000" rtl="0">
              <a:spcBef>
                <a:spcPts val="0"/>
              </a:spcBef>
              <a:spcAft>
                <a:spcPts val="0"/>
              </a:spcAft>
              <a:buClr>
                <a:schemeClr val="lt1"/>
              </a:buClr>
              <a:buSzPts val="1500"/>
              <a:buChar char="○"/>
              <a:defRPr sz="1500">
                <a:solidFill>
                  <a:schemeClr val="lt1"/>
                </a:solidFill>
              </a:defRPr>
            </a:lvl5pPr>
            <a:lvl6pPr indent="-323850" lvl="5" marL="2743200" rtl="0">
              <a:spcBef>
                <a:spcPts val="0"/>
              </a:spcBef>
              <a:spcAft>
                <a:spcPts val="0"/>
              </a:spcAft>
              <a:buClr>
                <a:schemeClr val="lt1"/>
              </a:buClr>
              <a:buSzPts val="1500"/>
              <a:buChar char="■"/>
              <a:defRPr sz="1500">
                <a:solidFill>
                  <a:schemeClr val="lt1"/>
                </a:solidFill>
              </a:defRPr>
            </a:lvl6pPr>
            <a:lvl7pPr indent="-323850" lvl="6" marL="3200400" rtl="0">
              <a:spcBef>
                <a:spcPts val="0"/>
              </a:spcBef>
              <a:spcAft>
                <a:spcPts val="0"/>
              </a:spcAft>
              <a:buClr>
                <a:schemeClr val="lt1"/>
              </a:buClr>
              <a:buSzPts val="1500"/>
              <a:buChar char="●"/>
              <a:defRPr sz="1500">
                <a:solidFill>
                  <a:schemeClr val="lt1"/>
                </a:solidFill>
              </a:defRPr>
            </a:lvl7pPr>
            <a:lvl8pPr indent="-323850" lvl="7" marL="3657600" rtl="0">
              <a:spcBef>
                <a:spcPts val="0"/>
              </a:spcBef>
              <a:spcAft>
                <a:spcPts val="0"/>
              </a:spcAft>
              <a:buClr>
                <a:schemeClr val="lt1"/>
              </a:buClr>
              <a:buSzPts val="1500"/>
              <a:buChar char="○"/>
              <a:defRPr sz="1500">
                <a:solidFill>
                  <a:schemeClr val="lt1"/>
                </a:solidFill>
              </a:defRPr>
            </a:lvl8pPr>
            <a:lvl9pPr indent="-323850" lvl="8" marL="4114800" rtl="0">
              <a:spcBef>
                <a:spcPts val="0"/>
              </a:spcBef>
              <a:spcAft>
                <a:spcPts val="0"/>
              </a:spcAft>
              <a:buClr>
                <a:schemeClr val="lt1"/>
              </a:buClr>
              <a:buSzPts val="1500"/>
              <a:buChar char="■"/>
              <a:defRPr sz="1500">
                <a:solidFill>
                  <a:schemeClr val="lt1"/>
                </a:solidFill>
              </a:defRPr>
            </a:lvl9pPr>
          </a:lstStyle>
          <a:p/>
        </p:txBody>
      </p:sp>
      <p:sp>
        <p:nvSpPr>
          <p:cNvPr id="127" name="Google Shape;127;p17"/>
          <p:cNvSpPr txBox="1"/>
          <p:nvPr>
            <p:ph idx="3"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 Dark">
  <p:cSld name="TITLE_1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18"/>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pic>
        <p:nvPicPr>
          <p:cNvPr id="130" name="Google Shape;130;p18"/>
          <p:cNvPicPr preferRelativeResize="0"/>
          <p:nvPr/>
        </p:nvPicPr>
        <p:blipFill>
          <a:blip r:embed="rId3">
            <a:alphaModFix/>
          </a:blip>
          <a:stretch>
            <a:fillRect/>
          </a:stretch>
        </p:blipFill>
        <p:spPr>
          <a:xfrm>
            <a:off x="8732520" y="4736592"/>
            <a:ext cx="292608" cy="292608"/>
          </a:xfrm>
          <a:prstGeom prst="rect">
            <a:avLst/>
          </a:prstGeom>
          <a:noFill/>
          <a:ln>
            <a:noFill/>
          </a:ln>
        </p:spPr>
      </p:pic>
      <p:sp>
        <p:nvSpPr>
          <p:cNvPr id="131" name="Google Shape;131;p18"/>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pic>
        <p:nvPicPr>
          <p:cNvPr id="132" name="Google Shape;132;p18"/>
          <p:cNvPicPr preferRelativeResize="0"/>
          <p:nvPr/>
        </p:nvPicPr>
        <p:blipFill rotWithShape="1">
          <a:blip r:embed="rId4">
            <a:alphaModFix/>
          </a:blip>
          <a:srcRect b="0" l="0" r="0" t="0"/>
          <a:stretch/>
        </p:blipFill>
        <p:spPr>
          <a:xfrm>
            <a:off x="8732520" y="4736592"/>
            <a:ext cx="292608" cy="292608"/>
          </a:xfrm>
          <a:prstGeom prst="rect">
            <a:avLst/>
          </a:prstGeom>
          <a:noFill/>
          <a:ln>
            <a:noFill/>
          </a:ln>
        </p:spPr>
      </p:pic>
      <p:sp>
        <p:nvSpPr>
          <p:cNvPr id="133" name="Google Shape;133;p18"/>
          <p:cNvSpPr txBox="1"/>
          <p:nvPr>
            <p:ph type="ctrTitle"/>
          </p:nvPr>
        </p:nvSpPr>
        <p:spPr>
          <a:xfrm>
            <a:off x="374900" y="361950"/>
            <a:ext cx="5331000" cy="758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900"/>
              <a:buNone/>
              <a:defRPr sz="39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4" name="Google Shape;134;p18"/>
          <p:cNvSpPr txBox="1"/>
          <p:nvPr>
            <p:ph idx="1" type="subTitle"/>
          </p:nvPr>
        </p:nvSpPr>
        <p:spPr>
          <a:xfrm>
            <a:off x="374900" y="1120050"/>
            <a:ext cx="5478900" cy="556200"/>
          </a:xfrm>
          <a:prstGeom prst="rect">
            <a:avLst/>
          </a:prstGeom>
        </p:spPr>
        <p:txBody>
          <a:bodyPr anchorCtr="0" anchor="t" bIns="91425" lIns="91425" spcFirstLastPara="1" rIns="91425" wrap="square" tIns="91425">
            <a:spAutoFit/>
          </a:bodyPr>
          <a:lstStyle>
            <a:lvl1pPr lvl="0">
              <a:lnSpc>
                <a:spcPct val="120000"/>
              </a:lnSpc>
              <a:spcBef>
                <a:spcPts val="0"/>
              </a:spcBef>
              <a:spcAft>
                <a:spcPts val="0"/>
              </a:spcAft>
              <a:buClr>
                <a:schemeClr val="lt1"/>
              </a:buClr>
              <a:buSzPts val="2450"/>
              <a:buNone/>
              <a:defRPr sz="2450">
                <a:solidFill>
                  <a:schemeClr val="lt1"/>
                </a:solidFill>
              </a:defRPr>
            </a:lvl1pPr>
            <a:lvl2pPr lvl="1">
              <a:spcBef>
                <a:spcPts val="0"/>
              </a:spcBef>
              <a:spcAft>
                <a:spcPts val="0"/>
              </a:spcAft>
              <a:buClr>
                <a:schemeClr val="lt1"/>
              </a:buClr>
              <a:buSzPts val="2450"/>
              <a:buNone/>
              <a:defRPr sz="2450">
                <a:solidFill>
                  <a:schemeClr val="lt1"/>
                </a:solidFill>
              </a:defRPr>
            </a:lvl2pPr>
            <a:lvl3pPr lvl="2">
              <a:spcBef>
                <a:spcPts val="0"/>
              </a:spcBef>
              <a:spcAft>
                <a:spcPts val="0"/>
              </a:spcAft>
              <a:buClr>
                <a:schemeClr val="lt1"/>
              </a:buClr>
              <a:buSzPts val="2450"/>
              <a:buNone/>
              <a:defRPr sz="2450">
                <a:solidFill>
                  <a:schemeClr val="lt1"/>
                </a:solidFill>
              </a:defRPr>
            </a:lvl3pPr>
            <a:lvl4pPr lvl="3">
              <a:spcBef>
                <a:spcPts val="0"/>
              </a:spcBef>
              <a:spcAft>
                <a:spcPts val="0"/>
              </a:spcAft>
              <a:buClr>
                <a:schemeClr val="lt1"/>
              </a:buClr>
              <a:buSzPts val="2450"/>
              <a:buNone/>
              <a:defRPr sz="2450">
                <a:solidFill>
                  <a:schemeClr val="lt1"/>
                </a:solidFill>
              </a:defRPr>
            </a:lvl4pPr>
            <a:lvl5pPr lvl="4">
              <a:spcBef>
                <a:spcPts val="0"/>
              </a:spcBef>
              <a:spcAft>
                <a:spcPts val="0"/>
              </a:spcAft>
              <a:buClr>
                <a:schemeClr val="lt1"/>
              </a:buClr>
              <a:buSzPts val="2450"/>
              <a:buNone/>
              <a:defRPr sz="2450">
                <a:solidFill>
                  <a:schemeClr val="lt1"/>
                </a:solidFill>
              </a:defRPr>
            </a:lvl5pPr>
            <a:lvl6pPr lvl="5">
              <a:spcBef>
                <a:spcPts val="0"/>
              </a:spcBef>
              <a:spcAft>
                <a:spcPts val="0"/>
              </a:spcAft>
              <a:buClr>
                <a:schemeClr val="lt1"/>
              </a:buClr>
              <a:buSzPts val="2450"/>
              <a:buNone/>
              <a:defRPr sz="2450">
                <a:solidFill>
                  <a:schemeClr val="lt1"/>
                </a:solidFill>
              </a:defRPr>
            </a:lvl6pPr>
            <a:lvl7pPr lvl="6">
              <a:spcBef>
                <a:spcPts val="0"/>
              </a:spcBef>
              <a:spcAft>
                <a:spcPts val="0"/>
              </a:spcAft>
              <a:buClr>
                <a:schemeClr val="lt1"/>
              </a:buClr>
              <a:buSzPts val="2450"/>
              <a:buNone/>
              <a:defRPr sz="2450">
                <a:solidFill>
                  <a:schemeClr val="lt1"/>
                </a:solidFill>
              </a:defRPr>
            </a:lvl7pPr>
            <a:lvl8pPr lvl="7">
              <a:spcBef>
                <a:spcPts val="0"/>
              </a:spcBef>
              <a:spcAft>
                <a:spcPts val="0"/>
              </a:spcAft>
              <a:buClr>
                <a:schemeClr val="lt1"/>
              </a:buClr>
              <a:buSzPts val="2450"/>
              <a:buNone/>
              <a:defRPr sz="2450">
                <a:solidFill>
                  <a:schemeClr val="lt1"/>
                </a:solidFill>
              </a:defRPr>
            </a:lvl8pPr>
            <a:lvl9pPr lvl="8">
              <a:spcBef>
                <a:spcPts val="0"/>
              </a:spcBef>
              <a:spcAft>
                <a:spcPts val="0"/>
              </a:spcAft>
              <a:buClr>
                <a:schemeClr val="lt1"/>
              </a:buClr>
              <a:buSzPts val="2450"/>
              <a:buNone/>
              <a:defRPr sz="2450">
                <a:solidFill>
                  <a:schemeClr val="lt1"/>
                </a:solidFill>
              </a:defRPr>
            </a:lvl9pPr>
          </a:lstStyle>
          <a:p/>
        </p:txBody>
      </p:sp>
      <p:sp>
        <p:nvSpPr>
          <p:cNvPr id="135" name="Google Shape;135;p18"/>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 Dark">
  <p:cSld name="TITLE_1_1_1_1_2_1">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19"/>
          <p:cNvPicPr preferRelativeResize="0"/>
          <p:nvPr/>
        </p:nvPicPr>
        <p:blipFill>
          <a:blip r:embed="rId3">
            <a:alphaModFix/>
          </a:blip>
          <a:stretch>
            <a:fillRect/>
          </a:stretch>
        </p:blipFill>
        <p:spPr>
          <a:xfrm>
            <a:off x="8732520" y="4736592"/>
            <a:ext cx="292608" cy="292608"/>
          </a:xfrm>
          <a:prstGeom prst="rect">
            <a:avLst/>
          </a:prstGeom>
          <a:noFill/>
          <a:ln>
            <a:noFill/>
          </a:ln>
        </p:spPr>
      </p:pic>
      <p:sp>
        <p:nvSpPr>
          <p:cNvPr id="138" name="Google Shape;138;p19"/>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pic>
        <p:nvPicPr>
          <p:cNvPr id="139" name="Google Shape;139;p19"/>
          <p:cNvPicPr preferRelativeResize="0"/>
          <p:nvPr/>
        </p:nvPicPr>
        <p:blipFill rotWithShape="1">
          <a:blip r:embed="rId4">
            <a:alphaModFix/>
          </a:blip>
          <a:srcRect b="0" l="0" r="0" t="0"/>
          <a:stretch/>
        </p:blipFill>
        <p:spPr>
          <a:xfrm>
            <a:off x="8732520" y="4736592"/>
            <a:ext cx="292608" cy="292608"/>
          </a:xfrm>
          <a:prstGeom prst="rect">
            <a:avLst/>
          </a:prstGeom>
          <a:noFill/>
          <a:ln>
            <a:noFill/>
          </a:ln>
        </p:spPr>
      </p:pic>
      <p:sp>
        <p:nvSpPr>
          <p:cNvPr id="140" name="Google Shape;140;p19"/>
          <p:cNvSpPr txBox="1"/>
          <p:nvPr>
            <p:ph type="ctrTitle"/>
          </p:nvPr>
        </p:nvSpPr>
        <p:spPr>
          <a:xfrm>
            <a:off x="374900" y="361950"/>
            <a:ext cx="3237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900"/>
              <a:buNone/>
              <a:defRPr sz="39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1" name="Google Shape;141;p19"/>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142" name="Google Shape;142;p19"/>
          <p:cNvSpPr txBox="1"/>
          <p:nvPr>
            <p:ph idx="1" type="body"/>
          </p:nvPr>
        </p:nvSpPr>
        <p:spPr>
          <a:xfrm>
            <a:off x="4672575" y="475513"/>
            <a:ext cx="3986700" cy="3738300"/>
          </a:xfrm>
          <a:prstGeom prst="rect">
            <a:avLst/>
          </a:prstGeom>
        </p:spPr>
        <p:txBody>
          <a:bodyPr anchorCtr="0" anchor="t" bIns="91425" lIns="91425" spcFirstLastPara="1" rIns="91425" wrap="square" tIns="91425">
            <a:spAutoFit/>
          </a:bodyPr>
          <a:lstStyle>
            <a:lvl1pPr indent="-323850" lvl="0" marL="457200" rtl="0">
              <a:spcBef>
                <a:spcPts val="0"/>
              </a:spcBef>
              <a:spcAft>
                <a:spcPts val="0"/>
              </a:spcAft>
              <a:buClr>
                <a:schemeClr val="lt1"/>
              </a:buClr>
              <a:buSzPts val="1500"/>
              <a:buChar char="●"/>
              <a:defRPr sz="1500">
                <a:solidFill>
                  <a:schemeClr val="lt1"/>
                </a:solidFill>
              </a:defRPr>
            </a:lvl1pPr>
            <a:lvl2pPr indent="-323850" lvl="1" marL="914400" rtl="0">
              <a:spcBef>
                <a:spcPts val="0"/>
              </a:spcBef>
              <a:spcAft>
                <a:spcPts val="0"/>
              </a:spcAft>
              <a:buClr>
                <a:schemeClr val="lt1"/>
              </a:buClr>
              <a:buSzPts val="1500"/>
              <a:buChar char="○"/>
              <a:defRPr sz="1500">
                <a:solidFill>
                  <a:schemeClr val="lt1"/>
                </a:solidFill>
              </a:defRPr>
            </a:lvl2pPr>
            <a:lvl3pPr indent="-323850" lvl="2" marL="1371600" rtl="0">
              <a:spcBef>
                <a:spcPts val="0"/>
              </a:spcBef>
              <a:spcAft>
                <a:spcPts val="0"/>
              </a:spcAft>
              <a:buClr>
                <a:schemeClr val="lt1"/>
              </a:buClr>
              <a:buSzPts val="1500"/>
              <a:buChar char="■"/>
              <a:defRPr sz="1500">
                <a:solidFill>
                  <a:schemeClr val="lt1"/>
                </a:solidFill>
              </a:defRPr>
            </a:lvl3pPr>
            <a:lvl4pPr indent="-323850" lvl="3" marL="1828800" rtl="0">
              <a:spcBef>
                <a:spcPts val="0"/>
              </a:spcBef>
              <a:spcAft>
                <a:spcPts val="0"/>
              </a:spcAft>
              <a:buClr>
                <a:schemeClr val="lt1"/>
              </a:buClr>
              <a:buSzPts val="1500"/>
              <a:buChar char="●"/>
              <a:defRPr sz="1500">
                <a:solidFill>
                  <a:schemeClr val="lt1"/>
                </a:solidFill>
              </a:defRPr>
            </a:lvl4pPr>
            <a:lvl5pPr indent="-323850" lvl="4" marL="2286000" rtl="0">
              <a:spcBef>
                <a:spcPts val="0"/>
              </a:spcBef>
              <a:spcAft>
                <a:spcPts val="0"/>
              </a:spcAft>
              <a:buClr>
                <a:schemeClr val="lt1"/>
              </a:buClr>
              <a:buSzPts val="1500"/>
              <a:buChar char="○"/>
              <a:defRPr sz="1500">
                <a:solidFill>
                  <a:schemeClr val="lt1"/>
                </a:solidFill>
              </a:defRPr>
            </a:lvl5pPr>
            <a:lvl6pPr indent="-323850" lvl="5" marL="2743200" rtl="0">
              <a:spcBef>
                <a:spcPts val="0"/>
              </a:spcBef>
              <a:spcAft>
                <a:spcPts val="0"/>
              </a:spcAft>
              <a:buClr>
                <a:schemeClr val="lt1"/>
              </a:buClr>
              <a:buSzPts val="1500"/>
              <a:buChar char="■"/>
              <a:defRPr sz="1500">
                <a:solidFill>
                  <a:schemeClr val="lt1"/>
                </a:solidFill>
              </a:defRPr>
            </a:lvl6pPr>
            <a:lvl7pPr indent="-323850" lvl="6" marL="3200400" rtl="0">
              <a:spcBef>
                <a:spcPts val="0"/>
              </a:spcBef>
              <a:spcAft>
                <a:spcPts val="0"/>
              </a:spcAft>
              <a:buClr>
                <a:schemeClr val="lt1"/>
              </a:buClr>
              <a:buSzPts val="1500"/>
              <a:buChar char="●"/>
              <a:defRPr sz="1500">
                <a:solidFill>
                  <a:schemeClr val="lt1"/>
                </a:solidFill>
              </a:defRPr>
            </a:lvl7pPr>
            <a:lvl8pPr indent="-323850" lvl="7" marL="3657600" rtl="0">
              <a:spcBef>
                <a:spcPts val="0"/>
              </a:spcBef>
              <a:spcAft>
                <a:spcPts val="0"/>
              </a:spcAft>
              <a:buClr>
                <a:schemeClr val="lt1"/>
              </a:buClr>
              <a:buSzPts val="1500"/>
              <a:buChar char="○"/>
              <a:defRPr sz="1500">
                <a:solidFill>
                  <a:schemeClr val="lt1"/>
                </a:solidFill>
              </a:defRPr>
            </a:lvl8pPr>
            <a:lvl9pPr indent="-323850" lvl="8" marL="4114800" rtl="0">
              <a:spcBef>
                <a:spcPts val="0"/>
              </a:spcBef>
              <a:spcAft>
                <a:spcPts val="0"/>
              </a:spcAft>
              <a:buClr>
                <a:schemeClr val="lt1"/>
              </a:buClr>
              <a:buSzPts val="1500"/>
              <a:buChar char="■"/>
              <a:defRPr sz="1500">
                <a:solidFill>
                  <a:schemeClr val="lt1"/>
                </a:solidFill>
              </a:defRPr>
            </a:lvl9pPr>
          </a:lstStyle>
          <a:p/>
        </p:txBody>
      </p:sp>
      <p:sp>
        <p:nvSpPr>
          <p:cNvPr id="143" name="Google Shape;143;p19"/>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1 - Dark">
  <p:cSld name="TITLE_1_1_1_1_2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0"/>
          <p:cNvSpPr/>
          <p:nvPr>
            <p:ph idx="2" type="pic"/>
          </p:nvPr>
        </p:nvSpPr>
        <p:spPr>
          <a:xfrm>
            <a:off x="4672500" y="0"/>
            <a:ext cx="4475400" cy="5143500"/>
          </a:xfrm>
          <a:prstGeom prst="rect">
            <a:avLst/>
          </a:prstGeom>
          <a:noFill/>
          <a:ln>
            <a:noFill/>
          </a:ln>
        </p:spPr>
      </p:sp>
      <p:pic>
        <p:nvPicPr>
          <p:cNvPr id="146" name="Google Shape;146;p20"/>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47" name="Google Shape;147;p20"/>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148" name="Google Shape;148;p20"/>
          <p:cNvSpPr txBox="1"/>
          <p:nvPr>
            <p:ph idx="3"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149" name="Google Shape;149;p20"/>
          <p:cNvSpPr txBox="1"/>
          <p:nvPr>
            <p:ph type="ctrTitle"/>
          </p:nvPr>
        </p:nvSpPr>
        <p:spPr>
          <a:xfrm>
            <a:off x="374900" y="361950"/>
            <a:ext cx="3237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900"/>
              <a:buNone/>
              <a:defRPr sz="39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50" name="Google Shape;150;p20"/>
          <p:cNvPicPr preferRelativeResize="0"/>
          <p:nvPr/>
        </p:nvPicPr>
        <p:blipFill>
          <a:blip r:embed="rId4">
            <a:alphaModFix/>
          </a:blip>
          <a:stretch>
            <a:fillRect/>
          </a:stretch>
        </p:blipFill>
        <p:spPr>
          <a:xfrm>
            <a:off x="8732520" y="4736592"/>
            <a:ext cx="292608" cy="292608"/>
          </a:xfrm>
          <a:prstGeom prst="rect">
            <a:avLst/>
          </a:prstGeom>
          <a:noFill/>
          <a:ln>
            <a:noFill/>
          </a:ln>
        </p:spPr>
      </p:pic>
      <p:sp>
        <p:nvSpPr>
          <p:cNvPr id="151" name="Google Shape;151;p20"/>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152" name="Google Shape;152;p20"/>
          <p:cNvSpPr txBox="1"/>
          <p:nvPr>
            <p:ph idx="4"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Peach">
  <p:cSld name="TITLE_2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210312" y="1485138"/>
            <a:ext cx="5166300" cy="2581500"/>
          </a:xfrm>
          <a:prstGeom prst="rect">
            <a:avLst/>
          </a:prstGeom>
        </p:spPr>
        <p:txBody>
          <a:bodyPr anchorCtr="0" anchor="t" bIns="91425" lIns="91425" spcFirstLastPara="1" rIns="91425" wrap="square" tIns="91425">
            <a:spAutoFit/>
          </a:bodyPr>
          <a:lstStyle>
            <a:lvl1pPr lvl="0">
              <a:spcBef>
                <a:spcPts val="0"/>
              </a:spcBef>
              <a:spcAft>
                <a:spcPts val="0"/>
              </a:spcAft>
              <a:buSzPts val="3900"/>
              <a:buNone/>
              <a:defRPr sz="3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pic>
        <p:nvPicPr>
          <p:cNvPr id="15" name="Google Shape;15;p3"/>
          <p:cNvPicPr preferRelativeResize="0"/>
          <p:nvPr/>
        </p:nvPicPr>
        <p:blipFill>
          <a:blip r:embed="rId3">
            <a:alphaModFix/>
          </a:blip>
          <a:stretch>
            <a:fillRect/>
          </a:stretch>
        </p:blipFill>
        <p:spPr>
          <a:xfrm>
            <a:off x="210312" y="283464"/>
            <a:ext cx="1874519" cy="621792"/>
          </a:xfrm>
          <a:prstGeom prst="rect">
            <a:avLst/>
          </a:prstGeom>
          <a:noFill/>
          <a:ln>
            <a:noFill/>
          </a:ln>
        </p:spPr>
      </p:pic>
      <p:pic>
        <p:nvPicPr>
          <p:cNvPr id="16" name="Google Shape;16;p3"/>
          <p:cNvPicPr preferRelativeResize="0"/>
          <p:nvPr/>
        </p:nvPicPr>
        <p:blipFill>
          <a:blip r:embed="rId4">
            <a:alphaModFix/>
          </a:blip>
          <a:stretch>
            <a:fillRect/>
          </a:stretch>
        </p:blipFill>
        <p:spPr>
          <a:xfrm>
            <a:off x="3538728" y="283464"/>
            <a:ext cx="5394960" cy="365760"/>
          </a:xfrm>
          <a:prstGeom prst="rect">
            <a:avLst/>
          </a:prstGeom>
          <a:noFill/>
          <a:ln>
            <a:noFill/>
          </a:ln>
        </p:spPr>
      </p:pic>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 Light">
  <p:cSld name="TITLE_1_1_1_1_1">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id="154" name="Google Shape;154;p21"/>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55" name="Google Shape;155;p21"/>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156" name="Google Shape;156;p21"/>
          <p:cNvSpPr txBox="1"/>
          <p:nvPr>
            <p:ph type="ctrTitle"/>
          </p:nvPr>
        </p:nvSpPr>
        <p:spPr>
          <a:xfrm>
            <a:off x="374900" y="361950"/>
            <a:ext cx="5331000" cy="7428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900"/>
              <a:buNone/>
              <a:defRPr sz="39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57" name="Google Shape;157;p21"/>
          <p:cNvSpPr txBox="1"/>
          <p:nvPr>
            <p:ph idx="1" type="subTitle"/>
          </p:nvPr>
        </p:nvSpPr>
        <p:spPr>
          <a:xfrm>
            <a:off x="374900" y="1104750"/>
            <a:ext cx="5478900" cy="556200"/>
          </a:xfrm>
          <a:prstGeom prst="rect">
            <a:avLst/>
          </a:prstGeom>
        </p:spPr>
        <p:txBody>
          <a:bodyPr anchorCtr="0" anchor="t" bIns="91425" lIns="91425" spcFirstLastPara="1" rIns="91425" wrap="square" tIns="91425">
            <a:spAutoFit/>
          </a:bodyPr>
          <a:lstStyle>
            <a:lvl1pPr lvl="0" rtl="0">
              <a:lnSpc>
                <a:spcPct val="120000"/>
              </a:lnSpc>
              <a:spcBef>
                <a:spcPts val="0"/>
              </a:spcBef>
              <a:spcAft>
                <a:spcPts val="0"/>
              </a:spcAft>
              <a:buSzPts val="2450"/>
              <a:buNone/>
              <a:defRPr sz="2450"/>
            </a:lvl1pPr>
            <a:lvl2pPr lvl="1" rtl="0">
              <a:spcBef>
                <a:spcPts val="0"/>
              </a:spcBef>
              <a:spcAft>
                <a:spcPts val="0"/>
              </a:spcAft>
              <a:buSzPts val="2450"/>
              <a:buNone/>
              <a:defRPr sz="2450"/>
            </a:lvl2pPr>
            <a:lvl3pPr lvl="2" rtl="0">
              <a:spcBef>
                <a:spcPts val="0"/>
              </a:spcBef>
              <a:spcAft>
                <a:spcPts val="0"/>
              </a:spcAft>
              <a:buSzPts val="2450"/>
              <a:buNone/>
              <a:defRPr sz="2450"/>
            </a:lvl3pPr>
            <a:lvl4pPr lvl="3" rtl="0">
              <a:spcBef>
                <a:spcPts val="0"/>
              </a:spcBef>
              <a:spcAft>
                <a:spcPts val="0"/>
              </a:spcAft>
              <a:buSzPts val="2450"/>
              <a:buNone/>
              <a:defRPr sz="2450"/>
            </a:lvl4pPr>
            <a:lvl5pPr lvl="4" rtl="0">
              <a:spcBef>
                <a:spcPts val="0"/>
              </a:spcBef>
              <a:spcAft>
                <a:spcPts val="0"/>
              </a:spcAft>
              <a:buSzPts val="2450"/>
              <a:buNone/>
              <a:defRPr sz="2450"/>
            </a:lvl5pPr>
            <a:lvl6pPr lvl="5" rtl="0">
              <a:spcBef>
                <a:spcPts val="0"/>
              </a:spcBef>
              <a:spcAft>
                <a:spcPts val="0"/>
              </a:spcAft>
              <a:buSzPts val="2450"/>
              <a:buNone/>
              <a:defRPr sz="2450"/>
            </a:lvl6pPr>
            <a:lvl7pPr lvl="6" rtl="0">
              <a:spcBef>
                <a:spcPts val="0"/>
              </a:spcBef>
              <a:spcAft>
                <a:spcPts val="0"/>
              </a:spcAft>
              <a:buSzPts val="2450"/>
              <a:buNone/>
              <a:defRPr sz="2450"/>
            </a:lvl7pPr>
            <a:lvl8pPr lvl="7" rtl="0">
              <a:spcBef>
                <a:spcPts val="0"/>
              </a:spcBef>
              <a:spcAft>
                <a:spcPts val="0"/>
              </a:spcAft>
              <a:buSzPts val="2450"/>
              <a:buNone/>
              <a:defRPr sz="2450"/>
            </a:lvl8pPr>
            <a:lvl9pPr lvl="8" rtl="0">
              <a:spcBef>
                <a:spcPts val="0"/>
              </a:spcBef>
              <a:spcAft>
                <a:spcPts val="0"/>
              </a:spcAft>
              <a:buSzPts val="2450"/>
              <a:buNone/>
              <a:defRPr sz="2450"/>
            </a:lvl9pPr>
          </a:lstStyle>
          <a:p/>
        </p:txBody>
      </p:sp>
      <p:sp>
        <p:nvSpPr>
          <p:cNvPr id="158" name="Google Shape;158;p21"/>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Columns - Light">
  <p:cSld name="TITLE_1_1_1_1_1_2">
    <p:bg>
      <p:bgPr>
        <a:blipFill>
          <a:blip r:embed="rId2">
            <a:alphaModFix/>
          </a:blip>
          <a:stretch>
            <a:fillRect/>
          </a:stretch>
        </a:blipFill>
      </p:bgPr>
    </p:bg>
    <p:spTree>
      <p:nvGrpSpPr>
        <p:cNvPr id="159" name="Shape 159"/>
        <p:cNvGrpSpPr/>
        <p:nvPr/>
      </p:nvGrpSpPr>
      <p:grpSpPr>
        <a:xfrm>
          <a:off x="0" y="0"/>
          <a:ext cx="0" cy="0"/>
          <a:chOff x="0" y="0"/>
          <a:chExt cx="0" cy="0"/>
        </a:xfrm>
      </p:grpSpPr>
      <p:pic>
        <p:nvPicPr>
          <p:cNvPr id="160" name="Google Shape;160;p22"/>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61" name="Google Shape;161;p22"/>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162" name="Google Shape;162;p22"/>
          <p:cNvSpPr txBox="1"/>
          <p:nvPr>
            <p:ph type="ctrTitle"/>
          </p:nvPr>
        </p:nvSpPr>
        <p:spPr>
          <a:xfrm>
            <a:off x="475488" y="189280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2150"/>
              <a:buNone/>
              <a:defRPr sz="2150"/>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163" name="Google Shape;163;p22"/>
          <p:cNvSpPr txBox="1"/>
          <p:nvPr>
            <p:ph idx="1" type="subTitle"/>
          </p:nvPr>
        </p:nvSpPr>
        <p:spPr>
          <a:xfrm>
            <a:off x="475488" y="230428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64" name="Google Shape;164;p22"/>
          <p:cNvSpPr txBox="1"/>
          <p:nvPr>
            <p:ph idx="2" type="ctrTitle"/>
          </p:nvPr>
        </p:nvSpPr>
        <p:spPr>
          <a:xfrm>
            <a:off x="3246120" y="189280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2150"/>
              <a:buNone/>
              <a:defRPr sz="2150"/>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165" name="Google Shape;165;p22"/>
          <p:cNvSpPr txBox="1"/>
          <p:nvPr>
            <p:ph idx="3" type="subTitle"/>
          </p:nvPr>
        </p:nvSpPr>
        <p:spPr>
          <a:xfrm>
            <a:off x="3246120" y="230428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66" name="Google Shape;166;p22"/>
          <p:cNvSpPr txBox="1"/>
          <p:nvPr>
            <p:ph idx="4" type="ctrTitle"/>
          </p:nvPr>
        </p:nvSpPr>
        <p:spPr>
          <a:xfrm>
            <a:off x="6016745" y="189280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2150"/>
              <a:buNone/>
              <a:defRPr sz="2150"/>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167" name="Google Shape;167;p22"/>
          <p:cNvSpPr txBox="1"/>
          <p:nvPr>
            <p:ph idx="5" type="subTitle"/>
          </p:nvPr>
        </p:nvSpPr>
        <p:spPr>
          <a:xfrm>
            <a:off x="6016745" y="230428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68" name="Google Shape;168;p22"/>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Columns with Title &amp; Image - Light">
  <p:cSld name="TITLE_1_1_1_1_1_2_4">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23"/>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71" name="Google Shape;171;p23"/>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172" name="Google Shape;172;p23"/>
          <p:cNvSpPr txBox="1"/>
          <p:nvPr>
            <p:ph type="ctrTitle"/>
          </p:nvPr>
        </p:nvSpPr>
        <p:spPr>
          <a:xfrm>
            <a:off x="374900" y="361950"/>
            <a:ext cx="8385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900"/>
              <a:buNone/>
              <a:defRPr sz="3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3" name="Google Shape;173;p23"/>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174" name="Google Shape;174;p23"/>
          <p:cNvSpPr txBox="1"/>
          <p:nvPr>
            <p:ph idx="2" type="ctrTitle"/>
          </p:nvPr>
        </p:nvSpPr>
        <p:spPr>
          <a:xfrm>
            <a:off x="383276" y="248581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2150"/>
              <a:buNone/>
              <a:defRPr sz="2150"/>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175" name="Google Shape;175;p23"/>
          <p:cNvSpPr txBox="1"/>
          <p:nvPr>
            <p:ph idx="1" type="subTitle"/>
          </p:nvPr>
        </p:nvSpPr>
        <p:spPr>
          <a:xfrm>
            <a:off x="383276" y="289729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76" name="Google Shape;176;p23"/>
          <p:cNvSpPr txBox="1"/>
          <p:nvPr>
            <p:ph idx="3" type="ctrTitle"/>
          </p:nvPr>
        </p:nvSpPr>
        <p:spPr>
          <a:xfrm>
            <a:off x="3204207" y="248581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2150"/>
              <a:buNone/>
              <a:defRPr sz="2150"/>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177" name="Google Shape;177;p23"/>
          <p:cNvSpPr txBox="1"/>
          <p:nvPr>
            <p:ph idx="4" type="subTitle"/>
          </p:nvPr>
        </p:nvSpPr>
        <p:spPr>
          <a:xfrm>
            <a:off x="3204207" y="289729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78" name="Google Shape;178;p23"/>
          <p:cNvSpPr txBox="1"/>
          <p:nvPr>
            <p:ph idx="5" type="ctrTitle"/>
          </p:nvPr>
        </p:nvSpPr>
        <p:spPr>
          <a:xfrm>
            <a:off x="6099808" y="248581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2150"/>
              <a:buNone/>
              <a:defRPr sz="2150"/>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179" name="Google Shape;179;p23"/>
          <p:cNvSpPr txBox="1"/>
          <p:nvPr>
            <p:ph idx="6" type="subTitle"/>
          </p:nvPr>
        </p:nvSpPr>
        <p:spPr>
          <a:xfrm>
            <a:off x="6099808" y="289729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80" name="Google Shape;180;p23"/>
          <p:cNvSpPr/>
          <p:nvPr>
            <p:ph idx="7" type="pic"/>
          </p:nvPr>
        </p:nvSpPr>
        <p:spPr>
          <a:xfrm>
            <a:off x="482350" y="1836453"/>
            <a:ext cx="567000" cy="567000"/>
          </a:xfrm>
          <a:prstGeom prst="rect">
            <a:avLst/>
          </a:prstGeom>
          <a:noFill/>
          <a:ln>
            <a:noFill/>
          </a:ln>
        </p:spPr>
      </p:sp>
      <p:sp>
        <p:nvSpPr>
          <p:cNvPr id="181" name="Google Shape;181;p23"/>
          <p:cNvSpPr/>
          <p:nvPr>
            <p:ph idx="8" type="pic"/>
          </p:nvPr>
        </p:nvSpPr>
        <p:spPr>
          <a:xfrm>
            <a:off x="3291075" y="1836453"/>
            <a:ext cx="567000" cy="567000"/>
          </a:xfrm>
          <a:prstGeom prst="rect">
            <a:avLst/>
          </a:prstGeom>
          <a:noFill/>
          <a:ln>
            <a:noFill/>
          </a:ln>
        </p:spPr>
      </p:sp>
      <p:sp>
        <p:nvSpPr>
          <p:cNvPr id="182" name="Google Shape;182;p23"/>
          <p:cNvSpPr/>
          <p:nvPr>
            <p:ph idx="9" type="pic"/>
          </p:nvPr>
        </p:nvSpPr>
        <p:spPr>
          <a:xfrm>
            <a:off x="6174475" y="1836453"/>
            <a:ext cx="567000" cy="567000"/>
          </a:xfrm>
          <a:prstGeom prst="rect">
            <a:avLst/>
          </a:prstGeom>
          <a:noFill/>
          <a:ln>
            <a:noFill/>
          </a:ln>
        </p:spPr>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2 - Light">
  <p:cSld name="TITLE_1_1_1_1_1_2_3">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24"/>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85" name="Google Shape;185;p24"/>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186" name="Google Shape;186;p24"/>
          <p:cNvSpPr/>
          <p:nvPr>
            <p:ph idx="2" type="pic"/>
          </p:nvPr>
        </p:nvSpPr>
        <p:spPr>
          <a:xfrm>
            <a:off x="0" y="0"/>
            <a:ext cx="9144000" cy="4608600"/>
          </a:xfrm>
          <a:prstGeom prst="roundRect">
            <a:avLst>
              <a:gd fmla="val 0" name="adj"/>
            </a:avLst>
          </a:prstGeom>
          <a:noFill/>
          <a:ln>
            <a:noFill/>
          </a:ln>
        </p:spPr>
      </p:sp>
      <p:sp>
        <p:nvSpPr>
          <p:cNvPr id="187" name="Google Shape;187;p24"/>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3 Columns">
  <p:cSld name="TITLE_1_1_1_1_1_2_3_2">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25"/>
          <p:cNvSpPr/>
          <p:nvPr>
            <p:ph idx="2" type="pic"/>
          </p:nvPr>
        </p:nvSpPr>
        <p:spPr>
          <a:xfrm>
            <a:off x="6099048" y="0"/>
            <a:ext cx="3045000" cy="5139000"/>
          </a:xfrm>
          <a:prstGeom prst="roundRect">
            <a:avLst>
              <a:gd fmla="val 0" name="adj"/>
            </a:avLst>
          </a:prstGeom>
          <a:noFill/>
          <a:ln>
            <a:noFill/>
          </a:ln>
        </p:spPr>
      </p:sp>
      <p:sp>
        <p:nvSpPr>
          <p:cNvPr id="190" name="Google Shape;190;p25"/>
          <p:cNvSpPr/>
          <p:nvPr>
            <p:ph idx="3" type="pic"/>
          </p:nvPr>
        </p:nvSpPr>
        <p:spPr>
          <a:xfrm>
            <a:off x="3049498" y="0"/>
            <a:ext cx="3045000" cy="5139000"/>
          </a:xfrm>
          <a:prstGeom prst="roundRect">
            <a:avLst>
              <a:gd fmla="val 0" name="adj"/>
            </a:avLst>
          </a:prstGeom>
          <a:noFill/>
          <a:ln>
            <a:noFill/>
          </a:ln>
        </p:spPr>
      </p:sp>
      <p:sp>
        <p:nvSpPr>
          <p:cNvPr id="191" name="Google Shape;191;p25"/>
          <p:cNvSpPr/>
          <p:nvPr>
            <p:ph idx="4" type="pic"/>
          </p:nvPr>
        </p:nvSpPr>
        <p:spPr>
          <a:xfrm>
            <a:off x="-52" y="0"/>
            <a:ext cx="3045000" cy="5139000"/>
          </a:xfrm>
          <a:prstGeom prst="roundRect">
            <a:avLst>
              <a:gd fmla="val 0" name="adj"/>
            </a:avLst>
          </a:prstGeom>
          <a:noFill/>
          <a:ln>
            <a:noFill/>
          </a:ln>
        </p:spPr>
      </p:sp>
      <p:pic>
        <p:nvPicPr>
          <p:cNvPr id="192" name="Google Shape;192;p25"/>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93" name="Google Shape;193;p25"/>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 - Light">
  <p:cSld name="TITLE_1_1_1_1_1_2_3_1">
    <p:bg>
      <p:bgPr>
        <a:blipFill>
          <a:blip r:embed="rId2">
            <a:alphaModFix/>
          </a:blip>
          <a:stretch>
            <a:fillRect/>
          </a:stretch>
        </a:blipFill>
      </p:bgPr>
    </p:bg>
    <p:spTree>
      <p:nvGrpSpPr>
        <p:cNvPr id="194" name="Shape 194"/>
        <p:cNvGrpSpPr/>
        <p:nvPr/>
      </p:nvGrpSpPr>
      <p:grpSpPr>
        <a:xfrm>
          <a:off x="0" y="0"/>
          <a:ext cx="0" cy="0"/>
          <a:chOff x="0" y="0"/>
          <a:chExt cx="0" cy="0"/>
        </a:xfrm>
      </p:grpSpPr>
      <p:pic>
        <p:nvPicPr>
          <p:cNvPr id="195" name="Google Shape;195;p26"/>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196" name="Google Shape;196;p26"/>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197" name="Google Shape;197;p26"/>
          <p:cNvSpPr/>
          <p:nvPr>
            <p:ph idx="2" type="pic"/>
          </p:nvPr>
        </p:nvSpPr>
        <p:spPr>
          <a:xfrm>
            <a:off x="475488" y="475488"/>
            <a:ext cx="8193000" cy="3785700"/>
          </a:xfrm>
          <a:prstGeom prst="roundRect">
            <a:avLst>
              <a:gd fmla="val 4395" name="adj"/>
            </a:avLst>
          </a:prstGeom>
          <a:noFill/>
          <a:ln>
            <a:noFill/>
          </a:ln>
        </p:spPr>
      </p:sp>
      <p:sp>
        <p:nvSpPr>
          <p:cNvPr id="198" name="Google Shape;198;p26"/>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Columns with Image - Dark">
  <p:cSld name="TITLE_1_1_1_1_1_2_2">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27"/>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01" name="Google Shape;201;p27"/>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202" name="Google Shape;202;p27"/>
          <p:cNvSpPr txBox="1"/>
          <p:nvPr>
            <p:ph type="ctrTitle"/>
          </p:nvPr>
        </p:nvSpPr>
        <p:spPr>
          <a:xfrm>
            <a:off x="475488" y="47548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2150"/>
              <a:buNone/>
              <a:defRPr sz="2150"/>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203" name="Google Shape;203;p27"/>
          <p:cNvSpPr txBox="1"/>
          <p:nvPr>
            <p:ph idx="1" type="subTitle"/>
          </p:nvPr>
        </p:nvSpPr>
        <p:spPr>
          <a:xfrm>
            <a:off x="475488" y="88696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204" name="Google Shape;204;p27"/>
          <p:cNvSpPr/>
          <p:nvPr>
            <p:ph idx="2" type="pic"/>
          </p:nvPr>
        </p:nvSpPr>
        <p:spPr>
          <a:xfrm>
            <a:off x="475488" y="1764792"/>
            <a:ext cx="2651700" cy="2478000"/>
          </a:xfrm>
          <a:prstGeom prst="roundRect">
            <a:avLst>
              <a:gd fmla="val 4395" name="adj"/>
            </a:avLst>
          </a:prstGeom>
          <a:noFill/>
          <a:ln>
            <a:noFill/>
          </a:ln>
        </p:spPr>
      </p:sp>
      <p:sp>
        <p:nvSpPr>
          <p:cNvPr id="205" name="Google Shape;205;p27"/>
          <p:cNvSpPr txBox="1"/>
          <p:nvPr>
            <p:ph idx="3" type="ctrTitle"/>
          </p:nvPr>
        </p:nvSpPr>
        <p:spPr>
          <a:xfrm>
            <a:off x="3246120" y="47548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2150"/>
              <a:buNone/>
              <a:defRPr sz="2150"/>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206" name="Google Shape;206;p27"/>
          <p:cNvSpPr txBox="1"/>
          <p:nvPr>
            <p:ph idx="4" type="subTitle"/>
          </p:nvPr>
        </p:nvSpPr>
        <p:spPr>
          <a:xfrm>
            <a:off x="3246120" y="88696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207" name="Google Shape;207;p27"/>
          <p:cNvSpPr/>
          <p:nvPr>
            <p:ph idx="5" type="pic"/>
          </p:nvPr>
        </p:nvSpPr>
        <p:spPr>
          <a:xfrm>
            <a:off x="3246120" y="1764792"/>
            <a:ext cx="2651700" cy="2478000"/>
          </a:xfrm>
          <a:prstGeom prst="roundRect">
            <a:avLst>
              <a:gd fmla="val 4395" name="adj"/>
            </a:avLst>
          </a:prstGeom>
          <a:noFill/>
          <a:ln>
            <a:noFill/>
          </a:ln>
        </p:spPr>
      </p:sp>
      <p:sp>
        <p:nvSpPr>
          <p:cNvPr id="208" name="Google Shape;208;p27"/>
          <p:cNvSpPr txBox="1"/>
          <p:nvPr>
            <p:ph idx="6" type="ctrTitle"/>
          </p:nvPr>
        </p:nvSpPr>
        <p:spPr>
          <a:xfrm>
            <a:off x="6016745" y="475488"/>
            <a:ext cx="2651700" cy="329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2150"/>
              <a:buNone/>
              <a:defRPr sz="2150"/>
            </a:lvl1pPr>
            <a:lvl2pPr lvl="1"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2pPr>
            <a:lvl3pPr lvl="2"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3pPr>
            <a:lvl4pPr lvl="3"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4pPr>
            <a:lvl5pPr lvl="4"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5pPr>
            <a:lvl6pPr lvl="5"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6pPr>
            <a:lvl7pPr lvl="6"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7pPr>
            <a:lvl8pPr lvl="7"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8pPr>
            <a:lvl9pPr lvl="8" rtl="0" algn="ctr">
              <a:spcBef>
                <a:spcPts val="0"/>
              </a:spcBef>
              <a:spcAft>
                <a:spcPts val="0"/>
              </a:spcAft>
              <a:buSzPts val="2150"/>
              <a:buFont typeface="Chivo Mono SemiBold"/>
              <a:buNone/>
              <a:defRPr sz="2150">
                <a:latin typeface="Chivo Mono SemiBold"/>
                <a:ea typeface="Chivo Mono SemiBold"/>
                <a:cs typeface="Chivo Mono SemiBold"/>
                <a:sym typeface="Chivo Mono SemiBold"/>
              </a:defRPr>
            </a:lvl9pPr>
          </a:lstStyle>
          <a:p/>
        </p:txBody>
      </p:sp>
      <p:sp>
        <p:nvSpPr>
          <p:cNvPr id="209" name="Google Shape;209;p27"/>
          <p:cNvSpPr txBox="1"/>
          <p:nvPr>
            <p:ph idx="7" type="subTitle"/>
          </p:nvPr>
        </p:nvSpPr>
        <p:spPr>
          <a:xfrm>
            <a:off x="6016745" y="886968"/>
            <a:ext cx="2651700" cy="539400"/>
          </a:xfrm>
          <a:prstGeom prst="rect">
            <a:avLst/>
          </a:prstGeom>
        </p:spPr>
        <p:txBody>
          <a:bodyPr anchorCtr="0" anchor="t" bIns="91425" lIns="91425" spcFirstLastPara="1" rIns="91425" wrap="square" tIns="91425">
            <a:sp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210" name="Google Shape;210;p27"/>
          <p:cNvSpPr/>
          <p:nvPr>
            <p:ph idx="8" type="pic"/>
          </p:nvPr>
        </p:nvSpPr>
        <p:spPr>
          <a:xfrm>
            <a:off x="6016745" y="1764792"/>
            <a:ext cx="2651700" cy="2478000"/>
          </a:xfrm>
          <a:prstGeom prst="roundRect">
            <a:avLst>
              <a:gd fmla="val 4395" name="adj"/>
            </a:avLst>
          </a:prstGeom>
          <a:noFill/>
          <a:ln>
            <a:noFill/>
          </a:ln>
        </p:spPr>
      </p:sp>
      <p:sp>
        <p:nvSpPr>
          <p:cNvPr id="211" name="Google Shape;211;p27"/>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4 - Light 1">
  <p:cSld name="TITLE_1_1_1_1_1_2_1">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28"/>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14" name="Google Shape;214;p28"/>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215" name="Google Shape;215;p28"/>
          <p:cNvSpPr txBox="1"/>
          <p:nvPr>
            <p:ph type="ctrTitle"/>
          </p:nvPr>
        </p:nvSpPr>
        <p:spPr>
          <a:xfrm>
            <a:off x="374900" y="361950"/>
            <a:ext cx="8385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900"/>
              <a:buNone/>
              <a:defRPr sz="3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6" name="Google Shape;216;p28"/>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 Light">
  <p:cSld name="TITLE_1_1_1_1_1_1">
    <p:bg>
      <p:bgPr>
        <a:blipFill>
          <a:blip r:embed="rId2">
            <a:alphaModFix/>
          </a:blip>
          <a:stretch>
            <a:fillRect/>
          </a:stretch>
        </a:blipFill>
      </p:bgPr>
    </p:bg>
    <p:spTree>
      <p:nvGrpSpPr>
        <p:cNvPr id="217" name="Shape 217"/>
        <p:cNvGrpSpPr/>
        <p:nvPr/>
      </p:nvGrpSpPr>
      <p:grpSpPr>
        <a:xfrm>
          <a:off x="0" y="0"/>
          <a:ext cx="0" cy="0"/>
          <a:chOff x="0" y="0"/>
          <a:chExt cx="0" cy="0"/>
        </a:xfrm>
      </p:grpSpPr>
      <p:pic>
        <p:nvPicPr>
          <p:cNvPr id="218" name="Google Shape;218;p29"/>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19" name="Google Shape;219;p29"/>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220" name="Google Shape;220;p29"/>
          <p:cNvSpPr txBox="1"/>
          <p:nvPr>
            <p:ph type="ctrTitle"/>
          </p:nvPr>
        </p:nvSpPr>
        <p:spPr>
          <a:xfrm>
            <a:off x="374900" y="361950"/>
            <a:ext cx="5331000" cy="7428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900"/>
              <a:buNone/>
              <a:defRPr sz="3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1" name="Google Shape;221;p29"/>
          <p:cNvSpPr txBox="1"/>
          <p:nvPr>
            <p:ph idx="1" type="subTitle"/>
          </p:nvPr>
        </p:nvSpPr>
        <p:spPr>
          <a:xfrm>
            <a:off x="374900" y="1104750"/>
            <a:ext cx="5478900" cy="556200"/>
          </a:xfrm>
          <a:prstGeom prst="rect">
            <a:avLst/>
          </a:prstGeom>
        </p:spPr>
        <p:txBody>
          <a:bodyPr anchorCtr="0" anchor="t" bIns="91425" lIns="91425" spcFirstLastPara="1" rIns="91425" wrap="square" tIns="91425">
            <a:spAutoFit/>
          </a:bodyPr>
          <a:lstStyle>
            <a:lvl1pPr lvl="0" rtl="0">
              <a:lnSpc>
                <a:spcPct val="120000"/>
              </a:lnSpc>
              <a:spcBef>
                <a:spcPts val="0"/>
              </a:spcBef>
              <a:spcAft>
                <a:spcPts val="0"/>
              </a:spcAft>
              <a:buSzPts val="2450"/>
              <a:buNone/>
              <a:defRPr sz="2450"/>
            </a:lvl1pPr>
            <a:lvl2pPr lvl="1" rtl="0">
              <a:spcBef>
                <a:spcPts val="0"/>
              </a:spcBef>
              <a:spcAft>
                <a:spcPts val="0"/>
              </a:spcAft>
              <a:buSzPts val="2450"/>
              <a:buNone/>
              <a:defRPr sz="2450"/>
            </a:lvl2pPr>
            <a:lvl3pPr lvl="2" rtl="0">
              <a:spcBef>
                <a:spcPts val="0"/>
              </a:spcBef>
              <a:spcAft>
                <a:spcPts val="0"/>
              </a:spcAft>
              <a:buSzPts val="2450"/>
              <a:buNone/>
              <a:defRPr sz="2450"/>
            </a:lvl3pPr>
            <a:lvl4pPr lvl="3" rtl="0">
              <a:spcBef>
                <a:spcPts val="0"/>
              </a:spcBef>
              <a:spcAft>
                <a:spcPts val="0"/>
              </a:spcAft>
              <a:buSzPts val="2450"/>
              <a:buNone/>
              <a:defRPr sz="2450"/>
            </a:lvl4pPr>
            <a:lvl5pPr lvl="4" rtl="0">
              <a:spcBef>
                <a:spcPts val="0"/>
              </a:spcBef>
              <a:spcAft>
                <a:spcPts val="0"/>
              </a:spcAft>
              <a:buSzPts val="2450"/>
              <a:buNone/>
              <a:defRPr sz="2450"/>
            </a:lvl5pPr>
            <a:lvl6pPr lvl="5" rtl="0">
              <a:spcBef>
                <a:spcPts val="0"/>
              </a:spcBef>
              <a:spcAft>
                <a:spcPts val="0"/>
              </a:spcAft>
              <a:buSzPts val="2450"/>
              <a:buNone/>
              <a:defRPr sz="2450"/>
            </a:lvl6pPr>
            <a:lvl7pPr lvl="6" rtl="0">
              <a:spcBef>
                <a:spcPts val="0"/>
              </a:spcBef>
              <a:spcAft>
                <a:spcPts val="0"/>
              </a:spcAft>
              <a:buSzPts val="2450"/>
              <a:buNone/>
              <a:defRPr sz="2450"/>
            </a:lvl7pPr>
            <a:lvl8pPr lvl="7" rtl="0">
              <a:spcBef>
                <a:spcPts val="0"/>
              </a:spcBef>
              <a:spcAft>
                <a:spcPts val="0"/>
              </a:spcAft>
              <a:buSzPts val="2450"/>
              <a:buNone/>
              <a:defRPr sz="2450"/>
            </a:lvl8pPr>
            <a:lvl9pPr lvl="8" rtl="0">
              <a:spcBef>
                <a:spcPts val="0"/>
              </a:spcBef>
              <a:spcAft>
                <a:spcPts val="0"/>
              </a:spcAft>
              <a:buSzPts val="2450"/>
              <a:buNone/>
              <a:defRPr sz="2450"/>
            </a:lvl9pPr>
          </a:lstStyle>
          <a:p/>
        </p:txBody>
      </p:sp>
      <p:sp>
        <p:nvSpPr>
          <p:cNvPr id="222" name="Google Shape;222;p29"/>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2 - Light">
  <p:cSld name="TITLE_1_1_1_1_1_1_2">
    <p:bg>
      <p:bgPr>
        <a:blipFill>
          <a:blip r:embed="rId2">
            <a:alphaModFix/>
          </a:blip>
          <a:stretch>
            <a:fillRect/>
          </a:stretch>
        </a:blipFill>
      </p:bgPr>
    </p:bg>
    <p:spTree>
      <p:nvGrpSpPr>
        <p:cNvPr id="223" name="Shape 223"/>
        <p:cNvGrpSpPr/>
        <p:nvPr/>
      </p:nvGrpSpPr>
      <p:grpSpPr>
        <a:xfrm>
          <a:off x="0" y="0"/>
          <a:ext cx="0" cy="0"/>
          <a:chOff x="0" y="0"/>
          <a:chExt cx="0" cy="0"/>
        </a:xfrm>
      </p:grpSpPr>
      <p:pic>
        <p:nvPicPr>
          <p:cNvPr id="224" name="Google Shape;224;p30"/>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25" name="Google Shape;225;p30"/>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226" name="Google Shape;226;p30"/>
          <p:cNvSpPr/>
          <p:nvPr>
            <p:ph idx="2" type="pic"/>
          </p:nvPr>
        </p:nvSpPr>
        <p:spPr>
          <a:xfrm>
            <a:off x="4407408" y="475488"/>
            <a:ext cx="2075700" cy="1837800"/>
          </a:xfrm>
          <a:prstGeom prst="roundRect">
            <a:avLst>
              <a:gd fmla="val 4395" name="adj"/>
            </a:avLst>
          </a:prstGeom>
          <a:noFill/>
          <a:ln>
            <a:noFill/>
          </a:ln>
        </p:spPr>
      </p:sp>
      <p:sp>
        <p:nvSpPr>
          <p:cNvPr id="227" name="Google Shape;227;p30"/>
          <p:cNvSpPr/>
          <p:nvPr>
            <p:ph idx="3" type="pic"/>
          </p:nvPr>
        </p:nvSpPr>
        <p:spPr>
          <a:xfrm>
            <a:off x="6592824" y="475488"/>
            <a:ext cx="2075700" cy="1837800"/>
          </a:xfrm>
          <a:prstGeom prst="roundRect">
            <a:avLst>
              <a:gd fmla="val 4395" name="adj"/>
            </a:avLst>
          </a:prstGeom>
          <a:noFill/>
          <a:ln>
            <a:noFill/>
          </a:ln>
        </p:spPr>
      </p:sp>
      <p:sp>
        <p:nvSpPr>
          <p:cNvPr id="228" name="Google Shape;228;p30"/>
          <p:cNvSpPr/>
          <p:nvPr>
            <p:ph idx="4" type="pic"/>
          </p:nvPr>
        </p:nvSpPr>
        <p:spPr>
          <a:xfrm>
            <a:off x="4407408" y="2423160"/>
            <a:ext cx="4261200" cy="1837800"/>
          </a:xfrm>
          <a:prstGeom prst="roundRect">
            <a:avLst>
              <a:gd fmla="val 4395" name="adj"/>
            </a:avLst>
          </a:prstGeom>
          <a:noFill/>
          <a:ln>
            <a:noFill/>
          </a:ln>
        </p:spPr>
      </p:sp>
      <p:sp>
        <p:nvSpPr>
          <p:cNvPr id="229" name="Google Shape;229;p30"/>
          <p:cNvSpPr txBox="1"/>
          <p:nvPr>
            <p:ph type="ctrTitle"/>
          </p:nvPr>
        </p:nvSpPr>
        <p:spPr>
          <a:xfrm>
            <a:off x="374900" y="361950"/>
            <a:ext cx="3237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900"/>
              <a:buNone/>
              <a:defRPr sz="3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0" name="Google Shape;230;p30"/>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ue">
  <p:cSld name="TITLE_2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txBox="1"/>
          <p:nvPr>
            <p:ph type="ctrTitle"/>
          </p:nvPr>
        </p:nvSpPr>
        <p:spPr>
          <a:xfrm>
            <a:off x="210312" y="1485138"/>
            <a:ext cx="5166300" cy="2581500"/>
          </a:xfrm>
          <a:prstGeom prst="rect">
            <a:avLst/>
          </a:prstGeom>
        </p:spPr>
        <p:txBody>
          <a:bodyPr anchorCtr="0" anchor="t" bIns="91425" lIns="91425" spcFirstLastPara="1" rIns="91425" wrap="square" tIns="91425">
            <a:spAutoFit/>
          </a:bodyPr>
          <a:lstStyle>
            <a:lvl1pPr lvl="0">
              <a:spcBef>
                <a:spcPts val="0"/>
              </a:spcBef>
              <a:spcAft>
                <a:spcPts val="0"/>
              </a:spcAft>
              <a:buSzPts val="3900"/>
              <a:buNone/>
              <a:defRPr sz="3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pic>
        <p:nvPicPr>
          <p:cNvPr id="19" name="Google Shape;19;p4"/>
          <p:cNvPicPr preferRelativeResize="0"/>
          <p:nvPr/>
        </p:nvPicPr>
        <p:blipFill>
          <a:blip r:embed="rId3">
            <a:alphaModFix/>
          </a:blip>
          <a:stretch>
            <a:fillRect/>
          </a:stretch>
        </p:blipFill>
        <p:spPr>
          <a:xfrm>
            <a:off x="210312" y="283464"/>
            <a:ext cx="1874519" cy="621792"/>
          </a:xfrm>
          <a:prstGeom prst="rect">
            <a:avLst/>
          </a:prstGeom>
          <a:noFill/>
          <a:ln>
            <a:noFill/>
          </a:ln>
        </p:spPr>
      </p:pic>
      <p:pic>
        <p:nvPicPr>
          <p:cNvPr id="20" name="Google Shape;20;p4"/>
          <p:cNvPicPr preferRelativeResize="0"/>
          <p:nvPr/>
        </p:nvPicPr>
        <p:blipFill>
          <a:blip r:embed="rId4">
            <a:alphaModFix/>
          </a:blip>
          <a:stretch>
            <a:fillRect/>
          </a:stretch>
        </p:blipFill>
        <p:spPr>
          <a:xfrm>
            <a:off x="3538728" y="283464"/>
            <a:ext cx="5394960" cy="365760"/>
          </a:xfrm>
          <a:prstGeom prst="rect">
            <a:avLst/>
          </a:prstGeom>
          <a:noFill/>
          <a:ln>
            <a:noFill/>
          </a:ln>
        </p:spPr>
      </p:pic>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3 - Light">
  <p:cSld name="TITLE_1_1_1_1_1_1_2_1">
    <p:bg>
      <p:bgPr>
        <a:blipFill>
          <a:blip r:embed="rId2">
            <a:alphaModFix/>
          </a:blip>
          <a:stretch>
            <a:fillRect/>
          </a:stretch>
        </a:blipFill>
      </p:bgPr>
    </p:bg>
    <p:spTree>
      <p:nvGrpSpPr>
        <p:cNvPr id="231" name="Shape 231"/>
        <p:cNvGrpSpPr/>
        <p:nvPr/>
      </p:nvGrpSpPr>
      <p:grpSpPr>
        <a:xfrm>
          <a:off x="0" y="0"/>
          <a:ext cx="0" cy="0"/>
          <a:chOff x="0" y="0"/>
          <a:chExt cx="0" cy="0"/>
        </a:xfrm>
      </p:grpSpPr>
      <p:pic>
        <p:nvPicPr>
          <p:cNvPr id="232" name="Google Shape;232;p31"/>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33" name="Google Shape;233;p31"/>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234" name="Google Shape;234;p31"/>
          <p:cNvSpPr txBox="1"/>
          <p:nvPr>
            <p:ph type="ctrTitle"/>
          </p:nvPr>
        </p:nvSpPr>
        <p:spPr>
          <a:xfrm>
            <a:off x="374900" y="361950"/>
            <a:ext cx="3237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900"/>
              <a:buNone/>
              <a:defRPr sz="3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5" name="Google Shape;235;p31"/>
          <p:cNvSpPr/>
          <p:nvPr>
            <p:ph idx="2" type="pic"/>
          </p:nvPr>
        </p:nvSpPr>
        <p:spPr>
          <a:xfrm>
            <a:off x="4407408" y="475488"/>
            <a:ext cx="4261200" cy="3785700"/>
          </a:xfrm>
          <a:prstGeom prst="roundRect">
            <a:avLst>
              <a:gd fmla="val 4395" name="adj"/>
            </a:avLst>
          </a:prstGeom>
          <a:noFill/>
          <a:ln>
            <a:noFill/>
          </a:ln>
        </p:spPr>
      </p:sp>
      <p:sp>
        <p:nvSpPr>
          <p:cNvPr id="236" name="Google Shape;236;p31"/>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4 - Light">
  <p:cSld name="TITLE_1_1_1_1_1_1_2_1_1">
    <p:bg>
      <p:bgPr>
        <a:blipFill>
          <a:blip r:embed="rId2">
            <a:alphaModFix/>
          </a:blip>
          <a:stretch>
            <a:fillRect/>
          </a:stretch>
        </a:blipFill>
      </p:bgPr>
    </p:bg>
    <p:spTree>
      <p:nvGrpSpPr>
        <p:cNvPr id="237" name="Shape 237"/>
        <p:cNvGrpSpPr/>
        <p:nvPr/>
      </p:nvGrpSpPr>
      <p:grpSpPr>
        <a:xfrm>
          <a:off x="0" y="0"/>
          <a:ext cx="0" cy="0"/>
          <a:chOff x="0" y="0"/>
          <a:chExt cx="0" cy="0"/>
        </a:xfrm>
      </p:grpSpPr>
      <p:pic>
        <p:nvPicPr>
          <p:cNvPr id="238" name="Google Shape;238;p32"/>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39" name="Google Shape;239;p32"/>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240" name="Google Shape;240;p32"/>
          <p:cNvSpPr/>
          <p:nvPr>
            <p:ph idx="2" type="pic"/>
          </p:nvPr>
        </p:nvSpPr>
        <p:spPr>
          <a:xfrm>
            <a:off x="4407408" y="475488"/>
            <a:ext cx="4261200" cy="3785700"/>
          </a:xfrm>
          <a:prstGeom prst="roundRect">
            <a:avLst>
              <a:gd fmla="val 4395" name="adj"/>
            </a:avLst>
          </a:prstGeom>
          <a:noFill/>
          <a:ln>
            <a:noFill/>
          </a:ln>
        </p:spPr>
      </p:sp>
      <p:sp>
        <p:nvSpPr>
          <p:cNvPr id="241" name="Google Shape;241;p32"/>
          <p:cNvSpPr txBox="1"/>
          <p:nvPr>
            <p:ph type="ctrTitle"/>
          </p:nvPr>
        </p:nvSpPr>
        <p:spPr>
          <a:xfrm>
            <a:off x="475500" y="361950"/>
            <a:ext cx="3712500" cy="6057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100"/>
              <a:buNone/>
              <a:defRPr sz="3100"/>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p:txBody>
      </p:sp>
      <p:sp>
        <p:nvSpPr>
          <p:cNvPr id="242" name="Google Shape;242;p32"/>
          <p:cNvSpPr txBox="1"/>
          <p:nvPr>
            <p:ph idx="1" type="body"/>
          </p:nvPr>
        </p:nvSpPr>
        <p:spPr>
          <a:xfrm>
            <a:off x="475488" y="967650"/>
            <a:ext cx="3712500" cy="2196600"/>
          </a:xfrm>
          <a:prstGeom prst="rect">
            <a:avLst/>
          </a:prstGeom>
        </p:spPr>
        <p:txBody>
          <a:bodyPr anchorCtr="0" anchor="t" bIns="91425" lIns="91425" spcFirstLastPara="1" rIns="91425" wrap="square" tIns="91425">
            <a:sp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243" name="Google Shape;243;p32"/>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5 - Light">
  <p:cSld name="TITLE_1_1_1_1_1_1_2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33"/>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46" name="Google Shape;246;p33"/>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247" name="Google Shape;247;p33"/>
          <p:cNvSpPr/>
          <p:nvPr>
            <p:ph idx="2" type="pic"/>
          </p:nvPr>
        </p:nvSpPr>
        <p:spPr>
          <a:xfrm>
            <a:off x="475488" y="475488"/>
            <a:ext cx="4197000" cy="3785700"/>
          </a:xfrm>
          <a:prstGeom prst="roundRect">
            <a:avLst>
              <a:gd fmla="val 4395" name="adj"/>
            </a:avLst>
          </a:prstGeom>
          <a:noFill/>
          <a:ln>
            <a:noFill/>
          </a:ln>
        </p:spPr>
      </p:sp>
      <p:sp>
        <p:nvSpPr>
          <p:cNvPr id="248" name="Google Shape;248;p33"/>
          <p:cNvSpPr txBox="1"/>
          <p:nvPr>
            <p:ph type="ctrTitle"/>
          </p:nvPr>
        </p:nvSpPr>
        <p:spPr>
          <a:xfrm>
            <a:off x="4956050" y="475493"/>
            <a:ext cx="3712500" cy="6141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100"/>
              <a:buNone/>
              <a:defRPr sz="3100"/>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p:txBody>
      </p:sp>
      <p:sp>
        <p:nvSpPr>
          <p:cNvPr id="249" name="Google Shape;249;p33"/>
          <p:cNvSpPr txBox="1"/>
          <p:nvPr>
            <p:ph idx="1" type="body"/>
          </p:nvPr>
        </p:nvSpPr>
        <p:spPr>
          <a:xfrm>
            <a:off x="4956048" y="1089600"/>
            <a:ext cx="3712500" cy="2196600"/>
          </a:xfrm>
          <a:prstGeom prst="rect">
            <a:avLst/>
          </a:prstGeom>
        </p:spPr>
        <p:txBody>
          <a:bodyPr anchorCtr="0" anchor="t" bIns="91425" lIns="91425" spcFirstLastPara="1" rIns="91425" wrap="square" tIns="91425">
            <a:sp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250" name="Google Shape;250;p33"/>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 Light">
  <p:cSld name="TITLE_1_1_1_1_1_1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34"/>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53" name="Google Shape;253;p34"/>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254" name="Google Shape;254;p34"/>
          <p:cNvSpPr txBox="1"/>
          <p:nvPr>
            <p:ph type="ctrTitle"/>
          </p:nvPr>
        </p:nvSpPr>
        <p:spPr>
          <a:xfrm>
            <a:off x="374900" y="361950"/>
            <a:ext cx="3237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900"/>
              <a:buNone/>
              <a:defRPr sz="3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5" name="Google Shape;255;p34"/>
          <p:cNvSpPr txBox="1"/>
          <p:nvPr>
            <p:ph idx="1" type="body"/>
          </p:nvPr>
        </p:nvSpPr>
        <p:spPr>
          <a:xfrm>
            <a:off x="4672575" y="475513"/>
            <a:ext cx="3986700" cy="3738300"/>
          </a:xfrm>
          <a:prstGeom prst="rect">
            <a:avLst/>
          </a:prstGeom>
        </p:spPr>
        <p:txBody>
          <a:bodyPr anchorCtr="0" anchor="t" bIns="91425" lIns="91425" spcFirstLastPara="1" rIns="91425" wrap="square" tIns="91425">
            <a:spAutoFit/>
          </a:bodyPr>
          <a:lstStyle>
            <a:lvl1pPr indent="-323850" lvl="0" marL="457200">
              <a:spcBef>
                <a:spcPts val="0"/>
              </a:spcBef>
              <a:spcAft>
                <a:spcPts val="0"/>
              </a:spcAft>
              <a:buSzPts val="1500"/>
              <a:buChar char="●"/>
              <a:defRPr sz="15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256" name="Google Shape;256;p34"/>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1 - Light">
  <p:cSld name="TITLE_1_1_1_1_1_1_1_1">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35"/>
          <p:cNvSpPr/>
          <p:nvPr>
            <p:ph idx="2" type="pic"/>
          </p:nvPr>
        </p:nvSpPr>
        <p:spPr>
          <a:xfrm>
            <a:off x="4672500" y="0"/>
            <a:ext cx="4475400" cy="5143500"/>
          </a:xfrm>
          <a:prstGeom prst="rect">
            <a:avLst/>
          </a:prstGeom>
          <a:noFill/>
          <a:ln>
            <a:noFill/>
          </a:ln>
        </p:spPr>
      </p:sp>
      <p:pic>
        <p:nvPicPr>
          <p:cNvPr id="259" name="Google Shape;259;p35"/>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60" name="Google Shape;260;p35"/>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hivo Mono Medium"/>
                <a:ea typeface="Chivo Mono Medium"/>
                <a:cs typeface="Chivo Mono Medium"/>
                <a:sym typeface="Chivo Mono Medium"/>
              </a:rPr>
              <a:t>KUBERNETES COMMUNITY DAYS INDONESIA 2024</a:t>
            </a:r>
            <a:endParaRPr sz="1200">
              <a:solidFill>
                <a:schemeClr val="dk1"/>
              </a:solidFill>
              <a:latin typeface="Chivo Mono Medium"/>
              <a:ea typeface="Chivo Mono Medium"/>
              <a:cs typeface="Chivo Mono Medium"/>
              <a:sym typeface="Chivo Mono Medium"/>
            </a:endParaRPr>
          </a:p>
        </p:txBody>
      </p:sp>
      <p:sp>
        <p:nvSpPr>
          <p:cNvPr id="261" name="Google Shape;261;p35"/>
          <p:cNvSpPr txBox="1"/>
          <p:nvPr>
            <p:ph type="ctrTitle"/>
          </p:nvPr>
        </p:nvSpPr>
        <p:spPr>
          <a:xfrm>
            <a:off x="374900" y="361950"/>
            <a:ext cx="3237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SzPts val="3900"/>
              <a:buNone/>
              <a:defRPr sz="3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2" name="Google Shape;262;p35"/>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Gray">
  <p:cSld name="TITLE_2_1_1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5"/>
          <p:cNvSpPr txBox="1"/>
          <p:nvPr>
            <p:ph type="ctrTitle"/>
          </p:nvPr>
        </p:nvSpPr>
        <p:spPr>
          <a:xfrm>
            <a:off x="210312" y="1485138"/>
            <a:ext cx="5166300" cy="2581500"/>
          </a:xfrm>
          <a:prstGeom prst="rect">
            <a:avLst/>
          </a:prstGeom>
        </p:spPr>
        <p:txBody>
          <a:bodyPr anchorCtr="0" anchor="t" bIns="91425" lIns="91425" spcFirstLastPara="1" rIns="91425" wrap="square" tIns="91425">
            <a:spAutoFit/>
          </a:bodyPr>
          <a:lstStyle>
            <a:lvl1pPr lvl="0">
              <a:spcBef>
                <a:spcPts val="0"/>
              </a:spcBef>
              <a:spcAft>
                <a:spcPts val="0"/>
              </a:spcAft>
              <a:buSzPts val="3900"/>
              <a:buNone/>
              <a:defRPr sz="3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pic>
        <p:nvPicPr>
          <p:cNvPr id="23" name="Google Shape;23;p5"/>
          <p:cNvPicPr preferRelativeResize="0"/>
          <p:nvPr/>
        </p:nvPicPr>
        <p:blipFill>
          <a:blip r:embed="rId3">
            <a:alphaModFix/>
          </a:blip>
          <a:stretch>
            <a:fillRect/>
          </a:stretch>
        </p:blipFill>
        <p:spPr>
          <a:xfrm>
            <a:off x="210312" y="283464"/>
            <a:ext cx="1874519" cy="621792"/>
          </a:xfrm>
          <a:prstGeom prst="rect">
            <a:avLst/>
          </a:prstGeom>
          <a:noFill/>
          <a:ln>
            <a:noFill/>
          </a:ln>
        </p:spPr>
      </p:pic>
      <p:pic>
        <p:nvPicPr>
          <p:cNvPr id="24" name="Google Shape;24;p5"/>
          <p:cNvPicPr preferRelativeResize="0"/>
          <p:nvPr/>
        </p:nvPicPr>
        <p:blipFill>
          <a:blip r:embed="rId4">
            <a:alphaModFix/>
          </a:blip>
          <a:stretch>
            <a:fillRect/>
          </a:stretch>
        </p:blipFill>
        <p:spPr>
          <a:xfrm>
            <a:off x="3538728" y="283464"/>
            <a:ext cx="5394960" cy="365760"/>
          </a:xfrm>
          <a:prstGeom prst="rect">
            <a:avLst/>
          </a:prstGeom>
          <a:noFill/>
          <a:ln>
            <a:noFill/>
          </a:ln>
        </p:spPr>
      </p:pic>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 Dark">
  <p:cSld name="TITLE_1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27" name="Google Shape;27;p6"/>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28" name="Google Shape;28;p6"/>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29" name="Google Shape;29;p6"/>
          <p:cNvSpPr txBox="1"/>
          <p:nvPr>
            <p:ph type="ctrTitle"/>
          </p:nvPr>
        </p:nvSpPr>
        <p:spPr>
          <a:xfrm>
            <a:off x="374900" y="361950"/>
            <a:ext cx="5331000" cy="7428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900"/>
              <a:buNone/>
              <a:defRPr sz="39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 name="Google Shape;30;p6"/>
          <p:cNvSpPr txBox="1"/>
          <p:nvPr>
            <p:ph idx="1" type="subTitle"/>
          </p:nvPr>
        </p:nvSpPr>
        <p:spPr>
          <a:xfrm>
            <a:off x="374900" y="1104750"/>
            <a:ext cx="5478900" cy="556200"/>
          </a:xfrm>
          <a:prstGeom prst="rect">
            <a:avLst/>
          </a:prstGeom>
        </p:spPr>
        <p:txBody>
          <a:bodyPr anchorCtr="0" anchor="t" bIns="91425" lIns="91425" spcFirstLastPara="1" rIns="91425" wrap="square" tIns="91425">
            <a:spAutoFit/>
          </a:bodyPr>
          <a:lstStyle>
            <a:lvl1pPr lvl="0" rtl="0">
              <a:lnSpc>
                <a:spcPct val="120000"/>
              </a:lnSpc>
              <a:spcBef>
                <a:spcPts val="0"/>
              </a:spcBef>
              <a:spcAft>
                <a:spcPts val="0"/>
              </a:spcAft>
              <a:buClr>
                <a:schemeClr val="lt1"/>
              </a:buClr>
              <a:buSzPts val="2450"/>
              <a:buNone/>
              <a:defRPr sz="2450">
                <a:solidFill>
                  <a:schemeClr val="lt1"/>
                </a:solidFill>
              </a:defRPr>
            </a:lvl1pPr>
            <a:lvl2pPr lvl="1" rtl="0">
              <a:spcBef>
                <a:spcPts val="0"/>
              </a:spcBef>
              <a:spcAft>
                <a:spcPts val="0"/>
              </a:spcAft>
              <a:buClr>
                <a:schemeClr val="lt1"/>
              </a:buClr>
              <a:buSzPts val="2450"/>
              <a:buNone/>
              <a:defRPr sz="2450">
                <a:solidFill>
                  <a:schemeClr val="lt1"/>
                </a:solidFill>
              </a:defRPr>
            </a:lvl2pPr>
            <a:lvl3pPr lvl="2" rtl="0">
              <a:spcBef>
                <a:spcPts val="0"/>
              </a:spcBef>
              <a:spcAft>
                <a:spcPts val="0"/>
              </a:spcAft>
              <a:buClr>
                <a:schemeClr val="lt1"/>
              </a:buClr>
              <a:buSzPts val="2450"/>
              <a:buNone/>
              <a:defRPr sz="2450">
                <a:solidFill>
                  <a:schemeClr val="lt1"/>
                </a:solidFill>
              </a:defRPr>
            </a:lvl3pPr>
            <a:lvl4pPr lvl="3" rtl="0">
              <a:spcBef>
                <a:spcPts val="0"/>
              </a:spcBef>
              <a:spcAft>
                <a:spcPts val="0"/>
              </a:spcAft>
              <a:buClr>
                <a:schemeClr val="lt1"/>
              </a:buClr>
              <a:buSzPts val="2450"/>
              <a:buNone/>
              <a:defRPr sz="2450">
                <a:solidFill>
                  <a:schemeClr val="lt1"/>
                </a:solidFill>
              </a:defRPr>
            </a:lvl4pPr>
            <a:lvl5pPr lvl="4" rtl="0">
              <a:spcBef>
                <a:spcPts val="0"/>
              </a:spcBef>
              <a:spcAft>
                <a:spcPts val="0"/>
              </a:spcAft>
              <a:buClr>
                <a:schemeClr val="lt1"/>
              </a:buClr>
              <a:buSzPts val="2450"/>
              <a:buNone/>
              <a:defRPr sz="2450">
                <a:solidFill>
                  <a:schemeClr val="lt1"/>
                </a:solidFill>
              </a:defRPr>
            </a:lvl5pPr>
            <a:lvl6pPr lvl="5" rtl="0">
              <a:spcBef>
                <a:spcPts val="0"/>
              </a:spcBef>
              <a:spcAft>
                <a:spcPts val="0"/>
              </a:spcAft>
              <a:buClr>
                <a:schemeClr val="lt1"/>
              </a:buClr>
              <a:buSzPts val="2450"/>
              <a:buNone/>
              <a:defRPr sz="2450">
                <a:solidFill>
                  <a:schemeClr val="lt1"/>
                </a:solidFill>
              </a:defRPr>
            </a:lvl6pPr>
            <a:lvl7pPr lvl="6" rtl="0">
              <a:spcBef>
                <a:spcPts val="0"/>
              </a:spcBef>
              <a:spcAft>
                <a:spcPts val="0"/>
              </a:spcAft>
              <a:buClr>
                <a:schemeClr val="lt1"/>
              </a:buClr>
              <a:buSzPts val="2450"/>
              <a:buNone/>
              <a:defRPr sz="2450">
                <a:solidFill>
                  <a:schemeClr val="lt1"/>
                </a:solidFill>
              </a:defRPr>
            </a:lvl7pPr>
            <a:lvl8pPr lvl="7" rtl="0">
              <a:spcBef>
                <a:spcPts val="0"/>
              </a:spcBef>
              <a:spcAft>
                <a:spcPts val="0"/>
              </a:spcAft>
              <a:buClr>
                <a:schemeClr val="lt1"/>
              </a:buClr>
              <a:buSzPts val="2450"/>
              <a:buNone/>
              <a:defRPr sz="2450">
                <a:solidFill>
                  <a:schemeClr val="lt1"/>
                </a:solidFill>
              </a:defRPr>
            </a:lvl8pPr>
            <a:lvl9pPr lvl="8" rtl="0">
              <a:spcBef>
                <a:spcPts val="0"/>
              </a:spcBef>
              <a:spcAft>
                <a:spcPts val="0"/>
              </a:spcAft>
              <a:buClr>
                <a:schemeClr val="lt1"/>
              </a:buClr>
              <a:buSzPts val="2450"/>
              <a:buNone/>
              <a:defRPr sz="2450">
                <a:solidFill>
                  <a:schemeClr val="lt1"/>
                </a:solidFill>
              </a:defRPr>
            </a:lvl9pPr>
          </a:lstStyle>
          <a:p/>
        </p:txBody>
      </p:sp>
      <p:sp>
        <p:nvSpPr>
          <p:cNvPr id="31" name="Google Shape;31;p6"/>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2 - Dark">
  <p:cSld name="TITLE_1_1_1_1_3">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34" name="Google Shape;34;p7"/>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35" name="Google Shape;35;p7"/>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36" name="Google Shape;36;p7"/>
          <p:cNvSpPr txBox="1"/>
          <p:nvPr>
            <p:ph type="ctrTitle"/>
          </p:nvPr>
        </p:nvSpPr>
        <p:spPr>
          <a:xfrm>
            <a:off x="374900" y="361950"/>
            <a:ext cx="3237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900"/>
              <a:buNone/>
              <a:defRPr sz="39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 name="Google Shape;37;p7"/>
          <p:cNvSpPr/>
          <p:nvPr>
            <p:ph idx="2" type="pic"/>
          </p:nvPr>
        </p:nvSpPr>
        <p:spPr>
          <a:xfrm>
            <a:off x="4407408" y="475488"/>
            <a:ext cx="2075700" cy="1837800"/>
          </a:xfrm>
          <a:prstGeom prst="roundRect">
            <a:avLst>
              <a:gd fmla="val 4395" name="adj"/>
            </a:avLst>
          </a:prstGeom>
          <a:noFill/>
          <a:ln>
            <a:noFill/>
          </a:ln>
        </p:spPr>
      </p:sp>
      <p:sp>
        <p:nvSpPr>
          <p:cNvPr id="38" name="Google Shape;38;p7"/>
          <p:cNvSpPr/>
          <p:nvPr>
            <p:ph idx="3" type="pic"/>
          </p:nvPr>
        </p:nvSpPr>
        <p:spPr>
          <a:xfrm>
            <a:off x="6592824" y="475488"/>
            <a:ext cx="2075700" cy="1837800"/>
          </a:xfrm>
          <a:prstGeom prst="roundRect">
            <a:avLst>
              <a:gd fmla="val 4395" name="adj"/>
            </a:avLst>
          </a:prstGeom>
          <a:noFill/>
          <a:ln>
            <a:noFill/>
          </a:ln>
        </p:spPr>
      </p:sp>
      <p:sp>
        <p:nvSpPr>
          <p:cNvPr id="39" name="Google Shape;39;p7"/>
          <p:cNvSpPr/>
          <p:nvPr>
            <p:ph idx="4" type="pic"/>
          </p:nvPr>
        </p:nvSpPr>
        <p:spPr>
          <a:xfrm>
            <a:off x="4407408" y="2423160"/>
            <a:ext cx="4261200" cy="1837800"/>
          </a:xfrm>
          <a:prstGeom prst="roundRect">
            <a:avLst>
              <a:gd fmla="val 4395" name="adj"/>
            </a:avLst>
          </a:prstGeom>
          <a:noFill/>
          <a:ln>
            <a:noFill/>
          </a:ln>
        </p:spPr>
      </p:sp>
      <p:sp>
        <p:nvSpPr>
          <p:cNvPr id="40" name="Google Shape;40;p7"/>
          <p:cNvSpPr txBox="1"/>
          <p:nvPr>
            <p:ph idx="5"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3 - Dark">
  <p:cSld name="TITLE_1_1_1_1_3_1">
    <p:bg>
      <p:bgPr>
        <a:blipFill>
          <a:blip r:embed="rId2">
            <a:alphaModFix/>
          </a:blip>
          <a:stretch>
            <a:fillRect/>
          </a:stretch>
        </a:blipFill>
      </p:bgPr>
    </p:bg>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43" name="Google Shape;43;p8"/>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44" name="Google Shape;44;p8"/>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45" name="Google Shape;45;p8"/>
          <p:cNvSpPr txBox="1"/>
          <p:nvPr>
            <p:ph type="ctrTitle"/>
          </p:nvPr>
        </p:nvSpPr>
        <p:spPr>
          <a:xfrm>
            <a:off x="374900" y="361950"/>
            <a:ext cx="32370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900"/>
              <a:buNone/>
              <a:defRPr sz="39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 name="Google Shape;46;p8"/>
          <p:cNvSpPr/>
          <p:nvPr>
            <p:ph idx="2" type="pic"/>
          </p:nvPr>
        </p:nvSpPr>
        <p:spPr>
          <a:xfrm>
            <a:off x="4407408" y="475488"/>
            <a:ext cx="4261200" cy="3785700"/>
          </a:xfrm>
          <a:prstGeom prst="roundRect">
            <a:avLst>
              <a:gd fmla="val 4395" name="adj"/>
            </a:avLst>
          </a:prstGeom>
          <a:noFill/>
          <a:ln>
            <a:noFill/>
          </a:ln>
        </p:spPr>
      </p:sp>
      <p:sp>
        <p:nvSpPr>
          <p:cNvPr id="47" name="Google Shape;47;p8"/>
          <p:cNvSpPr txBox="1"/>
          <p:nvPr>
            <p:ph idx="3"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4 - Dark">
  <p:cSld name="TITLE_1_1_1_1_3_1_2">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9"/>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50" name="Google Shape;50;p9"/>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51" name="Google Shape;51;p9"/>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52" name="Google Shape;52;p9"/>
          <p:cNvSpPr txBox="1"/>
          <p:nvPr>
            <p:ph type="ctrTitle"/>
          </p:nvPr>
        </p:nvSpPr>
        <p:spPr>
          <a:xfrm>
            <a:off x="374900" y="361950"/>
            <a:ext cx="84261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900"/>
              <a:buNone/>
              <a:defRPr sz="39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9"/>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Image 4 - Dark">
  <p:cSld name="TITLE_1_1_1_1_3_1_1">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3">
            <a:alphaModFix/>
          </a:blip>
          <a:srcRect b="0" l="0" r="0" t="0"/>
          <a:stretch/>
        </p:blipFill>
        <p:spPr>
          <a:xfrm>
            <a:off x="8732520" y="4736592"/>
            <a:ext cx="292608" cy="292608"/>
          </a:xfrm>
          <a:prstGeom prst="rect">
            <a:avLst/>
          </a:prstGeom>
          <a:noFill/>
          <a:ln>
            <a:noFill/>
          </a:ln>
        </p:spPr>
      </p:pic>
      <p:sp>
        <p:nvSpPr>
          <p:cNvPr id="56" name="Google Shape;56;p10"/>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lvl1pPr lvl="0" rtl="0" algn="ctr">
              <a:buNone/>
              <a:defRPr sz="1200">
                <a:solidFill>
                  <a:schemeClr val="lt1"/>
                </a:solidFill>
                <a:latin typeface="Chivo Mono SemiBold"/>
                <a:ea typeface="Chivo Mono SemiBold"/>
                <a:cs typeface="Chivo Mono SemiBold"/>
                <a:sym typeface="Chivo Mono SemiBold"/>
              </a:defRPr>
            </a:lvl1pPr>
            <a:lvl2pPr lvl="1" rtl="0" algn="ctr">
              <a:buNone/>
              <a:defRPr sz="1200">
                <a:solidFill>
                  <a:schemeClr val="lt1"/>
                </a:solidFill>
                <a:latin typeface="Chivo Mono SemiBold"/>
                <a:ea typeface="Chivo Mono SemiBold"/>
                <a:cs typeface="Chivo Mono SemiBold"/>
                <a:sym typeface="Chivo Mono SemiBold"/>
              </a:defRPr>
            </a:lvl2pPr>
            <a:lvl3pPr lvl="2" rtl="0" algn="ctr">
              <a:buNone/>
              <a:defRPr sz="1200">
                <a:solidFill>
                  <a:schemeClr val="lt1"/>
                </a:solidFill>
                <a:latin typeface="Chivo Mono SemiBold"/>
                <a:ea typeface="Chivo Mono SemiBold"/>
                <a:cs typeface="Chivo Mono SemiBold"/>
                <a:sym typeface="Chivo Mono SemiBold"/>
              </a:defRPr>
            </a:lvl3pPr>
            <a:lvl4pPr lvl="3" rtl="0" algn="ctr">
              <a:buNone/>
              <a:defRPr sz="1200">
                <a:solidFill>
                  <a:schemeClr val="lt1"/>
                </a:solidFill>
                <a:latin typeface="Chivo Mono SemiBold"/>
                <a:ea typeface="Chivo Mono SemiBold"/>
                <a:cs typeface="Chivo Mono SemiBold"/>
                <a:sym typeface="Chivo Mono SemiBold"/>
              </a:defRPr>
            </a:lvl4pPr>
            <a:lvl5pPr lvl="4" rtl="0" algn="ctr">
              <a:buNone/>
              <a:defRPr sz="1200">
                <a:solidFill>
                  <a:schemeClr val="lt1"/>
                </a:solidFill>
                <a:latin typeface="Chivo Mono SemiBold"/>
                <a:ea typeface="Chivo Mono SemiBold"/>
                <a:cs typeface="Chivo Mono SemiBold"/>
                <a:sym typeface="Chivo Mono SemiBold"/>
              </a:defRPr>
            </a:lvl5pPr>
            <a:lvl6pPr lvl="5" rtl="0" algn="ctr">
              <a:buNone/>
              <a:defRPr sz="1200">
                <a:solidFill>
                  <a:schemeClr val="lt1"/>
                </a:solidFill>
                <a:latin typeface="Chivo Mono SemiBold"/>
                <a:ea typeface="Chivo Mono SemiBold"/>
                <a:cs typeface="Chivo Mono SemiBold"/>
                <a:sym typeface="Chivo Mono SemiBold"/>
              </a:defRPr>
            </a:lvl6pPr>
            <a:lvl7pPr lvl="6" rtl="0" algn="ctr">
              <a:buNone/>
              <a:defRPr sz="1200">
                <a:solidFill>
                  <a:schemeClr val="lt1"/>
                </a:solidFill>
                <a:latin typeface="Chivo Mono SemiBold"/>
                <a:ea typeface="Chivo Mono SemiBold"/>
                <a:cs typeface="Chivo Mono SemiBold"/>
                <a:sym typeface="Chivo Mono SemiBold"/>
              </a:defRPr>
            </a:lvl7pPr>
            <a:lvl8pPr lvl="7" rtl="0" algn="ctr">
              <a:buNone/>
              <a:defRPr sz="1200">
                <a:solidFill>
                  <a:schemeClr val="lt1"/>
                </a:solidFill>
                <a:latin typeface="Chivo Mono SemiBold"/>
                <a:ea typeface="Chivo Mono SemiBold"/>
                <a:cs typeface="Chivo Mono SemiBold"/>
                <a:sym typeface="Chivo Mono SemiBold"/>
              </a:defRPr>
            </a:lvl8pPr>
            <a:lvl9pPr lvl="8" rtl="0" algn="ctr">
              <a:buNone/>
              <a:defRPr sz="1200">
                <a:solidFill>
                  <a:schemeClr val="lt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10"/>
          <p:cNvSpPr txBox="1"/>
          <p:nvPr/>
        </p:nvSpPr>
        <p:spPr>
          <a:xfrm>
            <a:off x="210294" y="4663450"/>
            <a:ext cx="83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hivo Mono Medium"/>
                <a:ea typeface="Chivo Mono Medium"/>
                <a:cs typeface="Chivo Mono Medium"/>
                <a:sym typeface="Chivo Mono Medium"/>
              </a:rPr>
              <a:t>KUBERNETES COMMUNITY DAYS INDONESIA 2024</a:t>
            </a:r>
            <a:endParaRPr sz="1200">
              <a:solidFill>
                <a:schemeClr val="lt1"/>
              </a:solidFill>
              <a:latin typeface="Chivo Mono Medium"/>
              <a:ea typeface="Chivo Mono Medium"/>
              <a:cs typeface="Chivo Mono Medium"/>
              <a:sym typeface="Chivo Mono Medium"/>
            </a:endParaRPr>
          </a:p>
        </p:txBody>
      </p:sp>
      <p:sp>
        <p:nvSpPr>
          <p:cNvPr id="58" name="Google Shape;58;p10"/>
          <p:cNvSpPr txBox="1"/>
          <p:nvPr>
            <p:ph type="ctrTitle"/>
          </p:nvPr>
        </p:nvSpPr>
        <p:spPr>
          <a:xfrm>
            <a:off x="475488" y="361950"/>
            <a:ext cx="3712500" cy="1474500"/>
          </a:xfrm>
          <a:prstGeom prst="rect">
            <a:avLst/>
          </a:prstGeom>
        </p:spPr>
        <p:txBody>
          <a:bodyPr anchorCtr="0" anchor="t" bIns="91425" lIns="91425" spcFirstLastPara="1" rIns="91425" wrap="square" tIns="91425">
            <a:spAutoFit/>
          </a:bodyPr>
          <a:lstStyle>
            <a:lvl1pPr lvl="0" rtl="0">
              <a:lnSpc>
                <a:spcPct val="110000"/>
              </a:lnSpc>
              <a:spcBef>
                <a:spcPts val="0"/>
              </a:spcBef>
              <a:spcAft>
                <a:spcPts val="0"/>
              </a:spcAft>
              <a:buClr>
                <a:schemeClr val="lt1"/>
              </a:buClr>
              <a:buSzPts val="3100"/>
              <a:buNone/>
              <a:defRPr sz="3100">
                <a:solidFill>
                  <a:schemeClr val="lt1"/>
                </a:solidFill>
              </a:defRPr>
            </a:lvl1pPr>
            <a:lvl2pPr lvl="1" rtl="0" algn="ctr">
              <a:spcBef>
                <a:spcPts val="0"/>
              </a:spcBef>
              <a:spcAft>
                <a:spcPts val="0"/>
              </a:spcAft>
              <a:buSzPts val="3100"/>
              <a:buNone/>
              <a:defRPr sz="3100"/>
            </a:lvl2pPr>
            <a:lvl3pPr lvl="2" rtl="0" algn="ctr">
              <a:spcBef>
                <a:spcPts val="0"/>
              </a:spcBef>
              <a:spcAft>
                <a:spcPts val="0"/>
              </a:spcAft>
              <a:buSzPts val="3100"/>
              <a:buNone/>
              <a:defRPr sz="3100"/>
            </a:lvl3pPr>
            <a:lvl4pPr lvl="3" rtl="0" algn="ctr">
              <a:spcBef>
                <a:spcPts val="0"/>
              </a:spcBef>
              <a:spcAft>
                <a:spcPts val="0"/>
              </a:spcAft>
              <a:buSzPts val="3100"/>
              <a:buNone/>
              <a:defRPr sz="3100"/>
            </a:lvl4pPr>
            <a:lvl5pPr lvl="4" rtl="0" algn="ctr">
              <a:spcBef>
                <a:spcPts val="0"/>
              </a:spcBef>
              <a:spcAft>
                <a:spcPts val="0"/>
              </a:spcAft>
              <a:buSzPts val="3100"/>
              <a:buNone/>
              <a:defRPr sz="3100"/>
            </a:lvl5pPr>
            <a:lvl6pPr lvl="5" rtl="0" algn="ctr">
              <a:spcBef>
                <a:spcPts val="0"/>
              </a:spcBef>
              <a:spcAft>
                <a:spcPts val="0"/>
              </a:spcAft>
              <a:buSzPts val="3100"/>
              <a:buNone/>
              <a:defRPr sz="3100"/>
            </a:lvl6pPr>
            <a:lvl7pPr lvl="6" rtl="0" algn="ctr">
              <a:spcBef>
                <a:spcPts val="0"/>
              </a:spcBef>
              <a:spcAft>
                <a:spcPts val="0"/>
              </a:spcAft>
              <a:buSzPts val="3100"/>
              <a:buNone/>
              <a:defRPr sz="3100"/>
            </a:lvl7pPr>
            <a:lvl8pPr lvl="7" rtl="0" algn="ctr">
              <a:spcBef>
                <a:spcPts val="0"/>
              </a:spcBef>
              <a:spcAft>
                <a:spcPts val="0"/>
              </a:spcAft>
              <a:buSzPts val="3100"/>
              <a:buNone/>
              <a:defRPr sz="3100"/>
            </a:lvl8pPr>
            <a:lvl9pPr lvl="8" rtl="0" algn="ctr">
              <a:spcBef>
                <a:spcPts val="0"/>
              </a:spcBef>
              <a:spcAft>
                <a:spcPts val="0"/>
              </a:spcAft>
              <a:buSzPts val="3100"/>
              <a:buNone/>
              <a:defRPr sz="3100"/>
            </a:lvl9pPr>
          </a:lstStyle>
          <a:p/>
        </p:txBody>
      </p:sp>
      <p:sp>
        <p:nvSpPr>
          <p:cNvPr id="59" name="Google Shape;59;p10"/>
          <p:cNvSpPr/>
          <p:nvPr>
            <p:ph idx="2" type="pic"/>
          </p:nvPr>
        </p:nvSpPr>
        <p:spPr>
          <a:xfrm>
            <a:off x="4407408" y="475488"/>
            <a:ext cx="4261200" cy="3785700"/>
          </a:xfrm>
          <a:prstGeom prst="roundRect">
            <a:avLst>
              <a:gd fmla="val 4395" name="adj"/>
            </a:avLst>
          </a:prstGeom>
          <a:noFill/>
          <a:ln>
            <a:noFill/>
          </a:ln>
        </p:spPr>
      </p:sp>
      <p:sp>
        <p:nvSpPr>
          <p:cNvPr id="60" name="Google Shape;60;p10"/>
          <p:cNvSpPr txBox="1"/>
          <p:nvPr>
            <p:ph idx="1" type="body"/>
          </p:nvPr>
        </p:nvSpPr>
        <p:spPr>
          <a:xfrm>
            <a:off x="475488" y="1035900"/>
            <a:ext cx="3712500" cy="2196600"/>
          </a:xfrm>
          <a:prstGeom prst="rect">
            <a:avLst/>
          </a:prstGeom>
        </p:spPr>
        <p:txBody>
          <a:bodyPr anchorCtr="0" anchor="t" bIns="91425" lIns="91425" spcFirstLastPara="1" rIns="91425" wrap="square" tIns="91425">
            <a:spAutoFit/>
          </a:bodyPr>
          <a:lstStyle>
            <a:lvl1pPr indent="-323850" lvl="0" marL="457200">
              <a:spcBef>
                <a:spcPts val="0"/>
              </a:spcBef>
              <a:spcAft>
                <a:spcPts val="0"/>
              </a:spcAft>
              <a:buClr>
                <a:schemeClr val="lt1"/>
              </a:buClr>
              <a:buSzPts val="1500"/>
              <a:buChar char="●"/>
              <a:defRPr sz="1500">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61" name="Google Shape;61;p10"/>
          <p:cNvSpPr txBox="1"/>
          <p:nvPr>
            <p:ph idx="3" type="sldNum"/>
          </p:nvPr>
        </p:nvSpPr>
        <p:spPr>
          <a:xfrm>
            <a:off x="8673018" y="4698250"/>
            <a:ext cx="411600" cy="369300"/>
          </a:xfrm>
          <a:prstGeom prst="rect">
            <a:avLst/>
          </a:prstGeom>
        </p:spPr>
        <p:txBody>
          <a:bodyPr anchorCtr="0" anchor="ctr" bIns="91425" lIns="91425" spcFirstLastPara="1" rIns="91425" wrap="square" tIns="91425">
            <a:noAutofit/>
          </a:bodyPr>
          <a:lstStyle>
            <a:lvl1pPr lvl="0" rtl="0" algn="ctr">
              <a:buNone/>
              <a:defRPr sz="1200">
                <a:solidFill>
                  <a:schemeClr val="dk1"/>
                </a:solidFill>
                <a:latin typeface="Chivo Mono SemiBold"/>
                <a:ea typeface="Chivo Mono SemiBold"/>
                <a:cs typeface="Chivo Mono SemiBold"/>
                <a:sym typeface="Chivo Mono SemiBold"/>
              </a:defRPr>
            </a:lvl1pPr>
            <a:lvl2pPr lvl="1" rtl="0" algn="ctr">
              <a:buNone/>
              <a:defRPr sz="1200">
                <a:solidFill>
                  <a:schemeClr val="dk1"/>
                </a:solidFill>
                <a:latin typeface="Chivo Mono SemiBold"/>
                <a:ea typeface="Chivo Mono SemiBold"/>
                <a:cs typeface="Chivo Mono SemiBold"/>
                <a:sym typeface="Chivo Mono SemiBold"/>
              </a:defRPr>
            </a:lvl2pPr>
            <a:lvl3pPr lvl="2" rtl="0" algn="ctr">
              <a:buNone/>
              <a:defRPr sz="1200">
                <a:solidFill>
                  <a:schemeClr val="dk1"/>
                </a:solidFill>
                <a:latin typeface="Chivo Mono SemiBold"/>
                <a:ea typeface="Chivo Mono SemiBold"/>
                <a:cs typeface="Chivo Mono SemiBold"/>
                <a:sym typeface="Chivo Mono SemiBold"/>
              </a:defRPr>
            </a:lvl3pPr>
            <a:lvl4pPr lvl="3" rtl="0" algn="ctr">
              <a:buNone/>
              <a:defRPr sz="1200">
                <a:solidFill>
                  <a:schemeClr val="dk1"/>
                </a:solidFill>
                <a:latin typeface="Chivo Mono SemiBold"/>
                <a:ea typeface="Chivo Mono SemiBold"/>
                <a:cs typeface="Chivo Mono SemiBold"/>
                <a:sym typeface="Chivo Mono SemiBold"/>
              </a:defRPr>
            </a:lvl4pPr>
            <a:lvl5pPr lvl="4" rtl="0" algn="ctr">
              <a:buNone/>
              <a:defRPr sz="1200">
                <a:solidFill>
                  <a:schemeClr val="dk1"/>
                </a:solidFill>
                <a:latin typeface="Chivo Mono SemiBold"/>
                <a:ea typeface="Chivo Mono SemiBold"/>
                <a:cs typeface="Chivo Mono SemiBold"/>
                <a:sym typeface="Chivo Mono SemiBold"/>
              </a:defRPr>
            </a:lvl5pPr>
            <a:lvl6pPr lvl="5" rtl="0" algn="ctr">
              <a:buNone/>
              <a:defRPr sz="1200">
                <a:solidFill>
                  <a:schemeClr val="dk1"/>
                </a:solidFill>
                <a:latin typeface="Chivo Mono SemiBold"/>
                <a:ea typeface="Chivo Mono SemiBold"/>
                <a:cs typeface="Chivo Mono SemiBold"/>
                <a:sym typeface="Chivo Mono SemiBold"/>
              </a:defRPr>
            </a:lvl6pPr>
            <a:lvl7pPr lvl="6" rtl="0" algn="ctr">
              <a:buNone/>
              <a:defRPr sz="1200">
                <a:solidFill>
                  <a:schemeClr val="dk1"/>
                </a:solidFill>
                <a:latin typeface="Chivo Mono SemiBold"/>
                <a:ea typeface="Chivo Mono SemiBold"/>
                <a:cs typeface="Chivo Mono SemiBold"/>
                <a:sym typeface="Chivo Mono SemiBold"/>
              </a:defRPr>
            </a:lvl7pPr>
            <a:lvl8pPr lvl="7" rtl="0" algn="ctr">
              <a:buNone/>
              <a:defRPr sz="1200">
                <a:solidFill>
                  <a:schemeClr val="dk1"/>
                </a:solidFill>
                <a:latin typeface="Chivo Mono SemiBold"/>
                <a:ea typeface="Chivo Mono SemiBold"/>
                <a:cs typeface="Chivo Mono SemiBold"/>
                <a:sym typeface="Chivo Mono SemiBold"/>
              </a:defRPr>
            </a:lvl8pPr>
            <a:lvl9pPr lvl="8" rtl="0" algn="ctr">
              <a:buNone/>
              <a:defRPr sz="1200">
                <a:solidFill>
                  <a:schemeClr val="dk1"/>
                </a:solidFill>
                <a:latin typeface="Chivo Mono SemiBold"/>
                <a:ea typeface="Chivo Mono SemiBold"/>
                <a:cs typeface="Chivo Mono SemiBold"/>
                <a:sym typeface="Chivo Mon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00">
          <p15:clr>
            <a:srgbClr val="E46962"/>
          </p15:clr>
        </p15:guide>
        <p15:guide id="2" pos="5460">
          <p15:clr>
            <a:srgbClr val="E46962"/>
          </p15:clr>
        </p15:guide>
        <p15:guide id="3" orient="horz" pos="300">
          <p15:clr>
            <a:srgbClr val="E46962"/>
          </p15:clr>
        </p15:guide>
        <p15:guide id="4" orient="horz" pos="2938">
          <p15:clr>
            <a:srgbClr val="E46962"/>
          </p15:clr>
        </p15:guide>
        <p15:guide id="5" pos="69">
          <p15:clr>
            <a:srgbClr val="E46962"/>
          </p15:clr>
        </p15:guide>
        <p15:guide id="6" pos="5691">
          <p15:clr>
            <a:srgbClr val="E46962"/>
          </p15:clr>
        </p15:guide>
        <p15:guide id="7" orient="horz" pos="3168">
          <p15:clr>
            <a:srgbClr val="E46962"/>
          </p15:clr>
        </p15:guide>
        <p15:guide id="8" orient="horz" pos="69">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2800"/>
              <a:buFont typeface="Chivo Mono SemiBold"/>
              <a:buNone/>
              <a:defRPr sz="2800">
                <a:solidFill>
                  <a:schemeClr val="dk1"/>
                </a:solidFill>
                <a:latin typeface="Chivo Mono SemiBold"/>
                <a:ea typeface="Chivo Mono SemiBold"/>
                <a:cs typeface="Chivo Mono SemiBold"/>
                <a:sym typeface="Chivo Mono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42900" lvl="0" marL="457200">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38700"/>
          </a:xfrm>
          <a:prstGeom prst="rect">
            <a:avLst/>
          </a:prstGeom>
          <a:noFill/>
          <a:ln>
            <a:noFill/>
          </a:ln>
        </p:spPr>
        <p:txBody>
          <a:bodyPr anchorCtr="0" anchor="ctr" bIns="91425" lIns="91425" spcFirstLastPara="1" rIns="91425" wrap="square" tIns="91425">
            <a:sp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hyperlink" Target="https://cilium.io/blog/2018/04/17/why-is-the-kernel-community-replacing-iptabl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4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github.com/cilium/cilium/blob/c9e65e6debe4266f15473eb016b15141a78bb50d/bpf/bpf_sock.c#L253C1-L259C20" TargetMode="Externa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38.png"/><Relationship Id="rId6"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3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4.gif"/><Relationship Id="rId4" Type="http://schemas.openxmlformats.org/officeDocument/2006/relationships/image" Target="../media/image18.gif"/><Relationship Id="rId5" Type="http://schemas.openxmlformats.org/officeDocument/2006/relationships/image" Target="../media/image3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6"/>
          <p:cNvPicPr preferRelativeResize="0"/>
          <p:nvPr/>
        </p:nvPicPr>
        <p:blipFill>
          <a:blip r:embed="rId3">
            <a:alphaModFix/>
          </a:blip>
          <a:stretch>
            <a:fillRect/>
          </a:stretch>
        </p:blipFill>
        <p:spPr>
          <a:xfrm>
            <a:off x="4068500" y="3416301"/>
            <a:ext cx="5081323" cy="1727200"/>
          </a:xfrm>
          <a:prstGeom prst="rect">
            <a:avLst/>
          </a:prstGeom>
          <a:noFill/>
          <a:ln>
            <a:noFill/>
          </a:ln>
        </p:spPr>
      </p:pic>
      <p:pic>
        <p:nvPicPr>
          <p:cNvPr id="268" name="Google Shape;268;p36"/>
          <p:cNvPicPr preferRelativeResize="0"/>
          <p:nvPr/>
        </p:nvPicPr>
        <p:blipFill rotWithShape="1">
          <a:blip r:embed="rId4">
            <a:alphaModFix/>
          </a:blip>
          <a:srcRect b="0" l="-64581" r="0" t="0"/>
          <a:stretch/>
        </p:blipFill>
        <p:spPr>
          <a:xfrm>
            <a:off x="-3743100" y="1216625"/>
            <a:ext cx="9538790" cy="3926874"/>
          </a:xfrm>
          <a:prstGeom prst="rect">
            <a:avLst/>
          </a:prstGeom>
          <a:noFill/>
          <a:ln>
            <a:noFill/>
          </a:ln>
        </p:spPr>
      </p:pic>
      <p:sp>
        <p:nvSpPr>
          <p:cNvPr id="269" name="Google Shape;269;p36"/>
          <p:cNvSpPr txBox="1"/>
          <p:nvPr>
            <p:ph type="ctrTitle"/>
          </p:nvPr>
        </p:nvSpPr>
        <p:spPr>
          <a:xfrm>
            <a:off x="210312" y="1485138"/>
            <a:ext cx="5166300" cy="1985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Breakdown the Black Magic of Cilium</a:t>
            </a:r>
            <a:endParaRPr/>
          </a:p>
        </p:txBody>
      </p:sp>
      <p:sp>
        <p:nvSpPr>
          <p:cNvPr id="270" name="Google Shape;270;p36"/>
          <p:cNvSpPr txBox="1"/>
          <p:nvPr/>
        </p:nvSpPr>
        <p:spPr>
          <a:xfrm>
            <a:off x="6007598" y="3777500"/>
            <a:ext cx="237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Chivo Mono SemiBold"/>
                <a:ea typeface="Chivo Mono SemiBold"/>
                <a:cs typeface="Chivo Mono SemiBold"/>
                <a:sym typeface="Chivo Mono SemiBold"/>
              </a:rPr>
              <a:t>Aldin Setiawan</a:t>
            </a:r>
            <a:endParaRPr sz="1800">
              <a:solidFill>
                <a:schemeClr val="lt1"/>
              </a:solidFill>
              <a:latin typeface="Chivo Mono SemiBold"/>
              <a:ea typeface="Chivo Mono SemiBold"/>
              <a:cs typeface="Chivo Mono SemiBold"/>
              <a:sym typeface="Chivo Mono SemiBold"/>
            </a:endParaRPr>
          </a:p>
        </p:txBody>
      </p:sp>
      <p:sp>
        <p:nvSpPr>
          <p:cNvPr id="271" name="Google Shape;271;p36"/>
          <p:cNvSpPr txBox="1"/>
          <p:nvPr/>
        </p:nvSpPr>
        <p:spPr>
          <a:xfrm>
            <a:off x="6007597" y="4182050"/>
            <a:ext cx="2856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lt1"/>
                </a:solidFill>
                <a:latin typeface="Chivo Mono"/>
                <a:ea typeface="Chivo Mono"/>
                <a:cs typeface="Chivo Mono"/>
                <a:sym typeface="Chivo Mono"/>
              </a:rPr>
              <a:t>Majutsu engineering</a:t>
            </a:r>
            <a:endParaRPr sz="1350">
              <a:solidFill>
                <a:schemeClr val="lt1"/>
              </a:solidFill>
              <a:latin typeface="Chivo Mono"/>
              <a:ea typeface="Chivo Mono"/>
              <a:cs typeface="Chivo Mono"/>
              <a:sym typeface="Chivo Mono"/>
            </a:endParaRPr>
          </a:p>
        </p:txBody>
      </p:sp>
      <p:pic>
        <p:nvPicPr>
          <p:cNvPr id="272" name="Google Shape;272;p36"/>
          <p:cNvPicPr preferRelativeResize="0"/>
          <p:nvPr/>
        </p:nvPicPr>
        <p:blipFill>
          <a:blip r:embed="rId5">
            <a:alphaModFix/>
          </a:blip>
          <a:stretch>
            <a:fillRect/>
          </a:stretch>
        </p:blipFill>
        <p:spPr>
          <a:xfrm>
            <a:off x="4068500" y="3416300"/>
            <a:ext cx="1747851" cy="1747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7" name="Google Shape;367;p45"/>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8" name="Google Shape;368;p45"/>
          <p:cNvSpPr txBox="1"/>
          <p:nvPr>
            <p:ph type="ctrTitle"/>
          </p:nvPr>
        </p:nvSpPr>
        <p:spPr>
          <a:xfrm>
            <a:off x="374900" y="361950"/>
            <a:ext cx="5331000" cy="785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t>eBPF</a:t>
            </a:r>
            <a:endParaRPr/>
          </a:p>
        </p:txBody>
      </p:sp>
      <p:sp>
        <p:nvSpPr>
          <p:cNvPr id="369" name="Google Shape;369;p45"/>
          <p:cNvSpPr txBox="1"/>
          <p:nvPr>
            <p:ph idx="4294967295" type="subTitle"/>
          </p:nvPr>
        </p:nvSpPr>
        <p:spPr>
          <a:xfrm>
            <a:off x="475500" y="1088025"/>
            <a:ext cx="5478900" cy="1300500"/>
          </a:xfrm>
          <a:prstGeom prst="rect">
            <a:avLst/>
          </a:prstGeom>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sz="1250">
                <a:solidFill>
                  <a:schemeClr val="lt1"/>
                </a:solidFill>
              </a:rPr>
              <a:t>eBPF technology actually pretty old(1992) and already</a:t>
            </a:r>
            <a:endParaRPr sz="1250">
              <a:solidFill>
                <a:schemeClr val="lt1"/>
              </a:solidFill>
            </a:endParaRPr>
          </a:p>
          <a:p>
            <a:pPr indent="0" lvl="0" marL="0" rtl="0" algn="l">
              <a:lnSpc>
                <a:spcPct val="120000"/>
              </a:lnSpc>
              <a:spcBef>
                <a:spcPts val="0"/>
              </a:spcBef>
              <a:spcAft>
                <a:spcPts val="0"/>
              </a:spcAft>
              <a:buNone/>
            </a:pPr>
            <a:r>
              <a:rPr lang="en" sz="1250">
                <a:solidFill>
                  <a:schemeClr val="lt1"/>
                </a:solidFill>
              </a:rPr>
              <a:t>exists long time ago, the original of eBPF is Berkeley Packet</a:t>
            </a:r>
            <a:endParaRPr sz="1250">
              <a:solidFill>
                <a:schemeClr val="lt1"/>
              </a:solidFill>
            </a:endParaRPr>
          </a:p>
          <a:p>
            <a:pPr indent="0" lvl="0" marL="0" rtl="0" algn="l">
              <a:lnSpc>
                <a:spcPct val="120000"/>
              </a:lnSpc>
              <a:spcBef>
                <a:spcPts val="0"/>
              </a:spcBef>
              <a:spcAft>
                <a:spcPts val="0"/>
              </a:spcAft>
              <a:buNone/>
            </a:pPr>
            <a:r>
              <a:rPr lang="en" sz="1250">
                <a:solidFill>
                  <a:schemeClr val="lt1"/>
                </a:solidFill>
              </a:rPr>
              <a:t>Filter(BPF) or originally for packet filtering (tcpdump), eBPF has evolved into a versatile framework for observing and extending kernel behavior without requiring custom kernel modules</a:t>
            </a:r>
            <a:endParaRPr sz="1250">
              <a:solidFill>
                <a:schemeClr val="lt2"/>
              </a:solidFill>
            </a:endParaRPr>
          </a:p>
        </p:txBody>
      </p:sp>
      <p:sp>
        <p:nvSpPr>
          <p:cNvPr id="370" name="Google Shape;370;p45"/>
          <p:cNvSpPr txBox="1"/>
          <p:nvPr>
            <p:ph idx="4294967295" type="subTitle"/>
          </p:nvPr>
        </p:nvSpPr>
        <p:spPr>
          <a:xfrm>
            <a:off x="3477425" y="3322850"/>
            <a:ext cx="629400" cy="4233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1550">
                <a:solidFill>
                  <a:schemeClr val="lt1"/>
                </a:solidFill>
              </a:rPr>
              <a:t>tl;dr</a:t>
            </a:r>
            <a:endParaRPr b="1" sz="1550">
              <a:solidFill>
                <a:schemeClr val="lt1"/>
              </a:solidFill>
            </a:endParaRPr>
          </a:p>
        </p:txBody>
      </p:sp>
      <p:sp>
        <p:nvSpPr>
          <p:cNvPr id="371" name="Google Shape;371;p45"/>
          <p:cNvSpPr txBox="1"/>
          <p:nvPr>
            <p:ph idx="4294967295" type="subTitle"/>
          </p:nvPr>
        </p:nvSpPr>
        <p:spPr>
          <a:xfrm>
            <a:off x="3074075" y="3657250"/>
            <a:ext cx="5478900" cy="1041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250">
                <a:solidFill>
                  <a:schemeClr val="lt2"/>
                </a:solidFill>
              </a:rPr>
              <a:t>Think of eBPF as the "secret sauce" for Linux. It’s like that one app that can do literally everything, but instead of just running on your phone, it’s vibing straight in the kernel (the brain of the operating system). 💡🔥🔥🔥</a:t>
            </a:r>
            <a:endParaRPr sz="125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46"/>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77" name="Google Shape;377;p46"/>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78" name="Google Shape;378;p46"/>
          <p:cNvSpPr txBox="1"/>
          <p:nvPr>
            <p:ph idx="4294967295" type="ctrTitle"/>
          </p:nvPr>
        </p:nvSpPr>
        <p:spPr>
          <a:xfrm>
            <a:off x="355210" y="1414852"/>
            <a:ext cx="8433600" cy="1754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sz="3400">
                <a:latin typeface="Inter"/>
                <a:ea typeface="Inter"/>
                <a:cs typeface="Inter"/>
                <a:sym typeface="Inter"/>
              </a:rPr>
              <a:t>“the packet should be filtered ‘in place’ (e.g.,where the network interface DMA engine put it)”</a:t>
            </a:r>
            <a:endParaRPr i="1" sz="34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7"/>
          <p:cNvSpPr txBox="1"/>
          <p:nvPr>
            <p:ph idx="12" type="sldNum"/>
          </p:nvPr>
        </p:nvSpPr>
        <p:spPr>
          <a:xfrm>
            <a:off x="8670368" y="4714275"/>
            <a:ext cx="3162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fld id="{00000000-1234-1234-1234-123412341234}" type="slidenum">
              <a:rPr lang="en"/>
              <a:t>‹#›</a:t>
            </a:fld>
            <a:endParaRPr/>
          </a:p>
        </p:txBody>
      </p:sp>
      <p:sp>
        <p:nvSpPr>
          <p:cNvPr id="384" name="Google Shape;384;p47"/>
          <p:cNvSpPr txBox="1"/>
          <p:nvPr>
            <p:ph type="ctrTitle"/>
          </p:nvPr>
        </p:nvSpPr>
        <p:spPr>
          <a:xfrm>
            <a:off x="324550" y="377975"/>
            <a:ext cx="5331000" cy="785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t>eBPF</a:t>
            </a:r>
            <a:endParaRPr/>
          </a:p>
        </p:txBody>
      </p:sp>
      <p:sp>
        <p:nvSpPr>
          <p:cNvPr id="385" name="Google Shape;385;p47"/>
          <p:cNvSpPr txBox="1"/>
          <p:nvPr>
            <p:ph idx="2" type="sldNum"/>
          </p:nvPr>
        </p:nvSpPr>
        <p:spPr>
          <a:xfrm>
            <a:off x="8622668" y="4714275"/>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86" name="Google Shape;386;p47"/>
          <p:cNvPicPr preferRelativeResize="0"/>
          <p:nvPr/>
        </p:nvPicPr>
        <p:blipFill>
          <a:blip r:embed="rId3">
            <a:alphaModFix/>
          </a:blip>
          <a:stretch>
            <a:fillRect/>
          </a:stretch>
        </p:blipFill>
        <p:spPr>
          <a:xfrm>
            <a:off x="3350238" y="1416363"/>
            <a:ext cx="2342825" cy="2342825"/>
          </a:xfrm>
          <a:prstGeom prst="rect">
            <a:avLst/>
          </a:prstGeom>
          <a:noFill/>
          <a:ln>
            <a:noFill/>
          </a:ln>
        </p:spPr>
      </p:pic>
      <p:sp>
        <p:nvSpPr>
          <p:cNvPr id="387" name="Google Shape;387;p47"/>
          <p:cNvSpPr txBox="1"/>
          <p:nvPr>
            <p:ph idx="1" type="subTitle"/>
          </p:nvPr>
        </p:nvSpPr>
        <p:spPr>
          <a:xfrm>
            <a:off x="686475" y="1416375"/>
            <a:ext cx="3538200" cy="330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lt2"/>
                </a:solidFill>
              </a:rPr>
              <a:t>What the </a:t>
            </a:r>
            <a:r>
              <a:rPr lang="en" sz="950">
                <a:solidFill>
                  <a:schemeClr val="lt2"/>
                </a:solidFill>
              </a:rPr>
              <a:t>correlation</a:t>
            </a:r>
            <a:r>
              <a:rPr lang="en" sz="950">
                <a:solidFill>
                  <a:schemeClr val="lt2"/>
                </a:solidFill>
              </a:rPr>
              <a:t> between app inside kernel with cni?</a:t>
            </a:r>
            <a:endParaRPr sz="950">
              <a:solidFill>
                <a:schemeClr val="lt2"/>
              </a:solidFill>
            </a:endParaRPr>
          </a:p>
        </p:txBody>
      </p:sp>
      <p:sp>
        <p:nvSpPr>
          <p:cNvPr id="388" name="Google Shape;388;p47"/>
          <p:cNvSpPr txBox="1"/>
          <p:nvPr>
            <p:ph idx="1" type="subTitle"/>
          </p:nvPr>
        </p:nvSpPr>
        <p:spPr>
          <a:xfrm>
            <a:off x="1015025" y="3206875"/>
            <a:ext cx="2673300" cy="330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lt2"/>
                </a:solidFill>
              </a:rPr>
              <a:t>Why other cni look more slow than cilium?</a:t>
            </a:r>
            <a:endParaRPr sz="950">
              <a:solidFill>
                <a:schemeClr val="lt2"/>
              </a:solidFill>
            </a:endParaRPr>
          </a:p>
        </p:txBody>
      </p:sp>
      <p:sp>
        <p:nvSpPr>
          <p:cNvPr id="389" name="Google Shape;389;p47"/>
          <p:cNvSpPr txBox="1"/>
          <p:nvPr>
            <p:ph idx="1" type="subTitle"/>
          </p:nvPr>
        </p:nvSpPr>
        <p:spPr>
          <a:xfrm>
            <a:off x="4721275" y="1085475"/>
            <a:ext cx="2673300" cy="50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lt2"/>
                </a:solidFill>
              </a:rPr>
              <a:t>Why package filter technology can solve latency issues?</a:t>
            </a:r>
            <a:endParaRPr sz="950">
              <a:solidFill>
                <a:schemeClr val="lt2"/>
              </a:solidFill>
            </a:endParaRPr>
          </a:p>
        </p:txBody>
      </p:sp>
      <p:sp>
        <p:nvSpPr>
          <p:cNvPr id="390" name="Google Shape;390;p47"/>
          <p:cNvSpPr txBox="1"/>
          <p:nvPr>
            <p:ph idx="1" type="subTitle"/>
          </p:nvPr>
        </p:nvSpPr>
        <p:spPr>
          <a:xfrm>
            <a:off x="5204825" y="3572375"/>
            <a:ext cx="2673300" cy="330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lt2"/>
                </a:solidFill>
              </a:rPr>
              <a:t>is mayonnaise an instrument?</a:t>
            </a:r>
            <a:endParaRPr sz="950">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96" name="Google Shape;396;p48"/>
          <p:cNvSpPr txBox="1"/>
          <p:nvPr>
            <p:ph type="ctrTitle"/>
          </p:nvPr>
        </p:nvSpPr>
        <p:spPr>
          <a:xfrm>
            <a:off x="374900" y="361950"/>
            <a:ext cx="6365400" cy="6618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100"/>
              <a:t>Iptables, our lovely tools</a:t>
            </a:r>
            <a:endParaRPr sz="3100"/>
          </a:p>
        </p:txBody>
      </p:sp>
      <p:pic>
        <p:nvPicPr>
          <p:cNvPr id="397" name="Google Shape;397;p48"/>
          <p:cNvPicPr preferRelativeResize="0"/>
          <p:nvPr/>
        </p:nvPicPr>
        <p:blipFill>
          <a:blip r:embed="rId3">
            <a:alphaModFix/>
          </a:blip>
          <a:stretch>
            <a:fillRect/>
          </a:stretch>
        </p:blipFill>
        <p:spPr>
          <a:xfrm>
            <a:off x="815125" y="1210324"/>
            <a:ext cx="6518127" cy="2073950"/>
          </a:xfrm>
          <a:prstGeom prst="rect">
            <a:avLst/>
          </a:prstGeom>
          <a:noFill/>
          <a:ln>
            <a:noFill/>
          </a:ln>
        </p:spPr>
      </p:pic>
      <p:pic>
        <p:nvPicPr>
          <p:cNvPr id="398" name="Google Shape;398;p48"/>
          <p:cNvPicPr preferRelativeResize="0"/>
          <p:nvPr/>
        </p:nvPicPr>
        <p:blipFill>
          <a:blip r:embed="rId4">
            <a:alphaModFix/>
          </a:blip>
          <a:stretch>
            <a:fillRect/>
          </a:stretch>
        </p:blipFill>
        <p:spPr>
          <a:xfrm>
            <a:off x="6366402" y="215625"/>
            <a:ext cx="2168673" cy="2168673"/>
          </a:xfrm>
          <a:prstGeom prst="rect">
            <a:avLst/>
          </a:prstGeom>
          <a:noFill/>
          <a:ln>
            <a:noFill/>
          </a:ln>
        </p:spPr>
      </p:pic>
      <p:sp>
        <p:nvSpPr>
          <p:cNvPr id="399" name="Google Shape;399;p48"/>
          <p:cNvSpPr txBox="1"/>
          <p:nvPr>
            <p:ph idx="1" type="subTitle"/>
          </p:nvPr>
        </p:nvSpPr>
        <p:spPr>
          <a:xfrm>
            <a:off x="592775" y="3699250"/>
            <a:ext cx="5478900" cy="999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sz="1150"/>
              <a:t>Over the years, iptables has been a blessing and a curse: a blessing for its flexibility and quick fixes. A curse during times debugging a 5K rules iptables setup in an environment where multiple system components are fighting over who gets to install what iptables rules. (</a:t>
            </a:r>
            <a:r>
              <a:rPr i="1" lang="en" sz="1150" u="sng">
                <a:solidFill>
                  <a:schemeClr val="hlink"/>
                </a:solidFill>
                <a:hlinkClick r:id="rId5"/>
              </a:rPr>
              <a:t>cilium blog</a:t>
            </a:r>
            <a:r>
              <a:rPr i="1" lang="en" sz="1150"/>
              <a:t>)</a:t>
            </a:r>
            <a:endParaRPr i="1" sz="115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idx="12" type="sldNum"/>
          </p:nvPr>
        </p:nvSpPr>
        <p:spPr>
          <a:xfrm>
            <a:off x="8670368" y="4714275"/>
            <a:ext cx="316200" cy="369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fld id="{00000000-1234-1234-1234-123412341234}" type="slidenum">
              <a:rPr lang="en"/>
              <a:t>‹#›</a:t>
            </a:fld>
            <a:endParaRPr/>
          </a:p>
        </p:txBody>
      </p:sp>
      <p:sp>
        <p:nvSpPr>
          <p:cNvPr id="405" name="Google Shape;405;p49"/>
          <p:cNvSpPr txBox="1"/>
          <p:nvPr>
            <p:ph type="ctrTitle"/>
          </p:nvPr>
        </p:nvSpPr>
        <p:spPr>
          <a:xfrm>
            <a:off x="324550" y="377975"/>
            <a:ext cx="5331000" cy="1139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100"/>
              <a:t>Iptables, our lovely tools</a:t>
            </a:r>
            <a:endParaRPr/>
          </a:p>
        </p:txBody>
      </p:sp>
      <p:sp>
        <p:nvSpPr>
          <p:cNvPr id="406" name="Google Shape;406;p49"/>
          <p:cNvSpPr txBox="1"/>
          <p:nvPr>
            <p:ph idx="2" type="sldNum"/>
          </p:nvPr>
        </p:nvSpPr>
        <p:spPr>
          <a:xfrm>
            <a:off x="8622668" y="4714275"/>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07" name="Google Shape;407;p49"/>
          <p:cNvPicPr preferRelativeResize="0"/>
          <p:nvPr/>
        </p:nvPicPr>
        <p:blipFill>
          <a:blip r:embed="rId3">
            <a:alphaModFix/>
          </a:blip>
          <a:stretch>
            <a:fillRect/>
          </a:stretch>
        </p:blipFill>
        <p:spPr>
          <a:xfrm>
            <a:off x="4572001" y="1012574"/>
            <a:ext cx="4320051" cy="3199276"/>
          </a:xfrm>
          <a:prstGeom prst="rect">
            <a:avLst/>
          </a:prstGeom>
          <a:noFill/>
          <a:ln>
            <a:noFill/>
          </a:ln>
        </p:spPr>
      </p:pic>
      <p:sp>
        <p:nvSpPr>
          <p:cNvPr id="408" name="Google Shape;408;p49"/>
          <p:cNvSpPr txBox="1"/>
          <p:nvPr>
            <p:ph idx="1" type="subTitle"/>
          </p:nvPr>
        </p:nvSpPr>
        <p:spPr>
          <a:xfrm>
            <a:off x="4572001" y="3299263"/>
            <a:ext cx="2178000" cy="6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dk1"/>
                </a:solidFill>
              </a:rPr>
              <a:t>“Iptables-save” in kube worker prod</a:t>
            </a:r>
            <a:endParaRPr sz="1250">
              <a:solidFill>
                <a:schemeClr val="dk1"/>
              </a:solidFill>
            </a:endParaRPr>
          </a:p>
        </p:txBody>
      </p:sp>
      <p:sp>
        <p:nvSpPr>
          <p:cNvPr id="409" name="Google Shape;409;p49"/>
          <p:cNvSpPr txBox="1"/>
          <p:nvPr>
            <p:ph idx="1" type="subTitle"/>
          </p:nvPr>
        </p:nvSpPr>
        <p:spPr>
          <a:xfrm>
            <a:off x="427750" y="1642100"/>
            <a:ext cx="3067500" cy="1300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50"/>
              <a:t>Iptables </a:t>
            </a:r>
            <a:r>
              <a:rPr lang="en" sz="1250"/>
              <a:t>incompatible</a:t>
            </a:r>
            <a:r>
              <a:rPr lang="en" sz="1250"/>
              <a:t> with many rule, i.e when doing </a:t>
            </a:r>
            <a:r>
              <a:rPr lang="en" sz="1250"/>
              <a:t>scale </a:t>
            </a:r>
            <a:r>
              <a:rPr lang="en" sz="1250"/>
              <a:t>up/down pod iptables will </a:t>
            </a:r>
            <a:r>
              <a:rPr b="1" lang="en" sz="1250"/>
              <a:t>rewrite</a:t>
            </a:r>
            <a:r>
              <a:rPr lang="en" sz="1250"/>
              <a:t> entire rule or when pod </a:t>
            </a:r>
            <a:r>
              <a:rPr lang="en" sz="1250"/>
              <a:t>communication </a:t>
            </a:r>
            <a:r>
              <a:rPr lang="en" sz="1250"/>
              <a:t>to svc they will create many conntrack</a:t>
            </a:r>
            <a:endParaRPr sz="125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15" name="Google Shape;415;p50"/>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16" name="Google Shape;416;p50"/>
          <p:cNvSpPr txBox="1"/>
          <p:nvPr>
            <p:ph type="ctrTitle"/>
          </p:nvPr>
        </p:nvSpPr>
        <p:spPr>
          <a:xfrm>
            <a:off x="374900" y="361950"/>
            <a:ext cx="6365400" cy="861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Too much yapping, show the rizz 🗣️🗣️🗣️</a:t>
            </a:r>
            <a:endParaRPr sz="2200"/>
          </a:p>
        </p:txBody>
      </p:sp>
      <p:sp>
        <p:nvSpPr>
          <p:cNvPr id="417" name="Google Shape;417;p50"/>
          <p:cNvSpPr txBox="1"/>
          <p:nvPr>
            <p:ph idx="4294967295" type="subTitle"/>
          </p:nvPr>
        </p:nvSpPr>
        <p:spPr>
          <a:xfrm>
            <a:off x="1568900" y="1132075"/>
            <a:ext cx="2461200" cy="5322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050">
                <a:solidFill>
                  <a:schemeClr val="lt1"/>
                </a:solidFill>
              </a:rPr>
              <a:t>Let’s tap the veth-peer interface with tcpdump to see the pkt </a:t>
            </a:r>
            <a:endParaRPr sz="1050">
              <a:solidFill>
                <a:schemeClr val="lt1"/>
              </a:solidFill>
            </a:endParaRPr>
          </a:p>
        </p:txBody>
      </p:sp>
      <p:sp>
        <p:nvSpPr>
          <p:cNvPr id="418" name="Google Shape;418;p50"/>
          <p:cNvSpPr txBox="1"/>
          <p:nvPr>
            <p:ph idx="4294967295" type="subTitle"/>
          </p:nvPr>
        </p:nvSpPr>
        <p:spPr>
          <a:xfrm>
            <a:off x="1876400" y="2571750"/>
            <a:ext cx="1846200" cy="3462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050">
                <a:solidFill>
                  <a:schemeClr val="lt1"/>
                </a:solidFill>
              </a:rPr>
              <a:t>Count the linux conntrack</a:t>
            </a:r>
            <a:endParaRPr sz="1050">
              <a:solidFill>
                <a:schemeClr val="lt1"/>
              </a:solidFill>
            </a:endParaRPr>
          </a:p>
        </p:txBody>
      </p:sp>
      <p:pic>
        <p:nvPicPr>
          <p:cNvPr id="419" name="Google Shape;419;p50"/>
          <p:cNvPicPr preferRelativeResize="0"/>
          <p:nvPr/>
        </p:nvPicPr>
        <p:blipFill rotWithShape="1">
          <a:blip r:embed="rId3">
            <a:alphaModFix/>
          </a:blip>
          <a:srcRect b="6276" l="5789" r="5147" t="6057"/>
          <a:stretch/>
        </p:blipFill>
        <p:spPr>
          <a:xfrm>
            <a:off x="4903725" y="1038477"/>
            <a:ext cx="3333901" cy="3803452"/>
          </a:xfrm>
          <a:prstGeom prst="rect">
            <a:avLst/>
          </a:prstGeom>
          <a:noFill/>
          <a:ln>
            <a:noFill/>
          </a:ln>
        </p:spPr>
      </p:pic>
      <p:sp>
        <p:nvSpPr>
          <p:cNvPr id="420" name="Google Shape;420;p50"/>
          <p:cNvSpPr/>
          <p:nvPr/>
        </p:nvSpPr>
        <p:spPr>
          <a:xfrm>
            <a:off x="3486325" y="1038480"/>
            <a:ext cx="3672650" cy="1040350"/>
          </a:xfrm>
          <a:custGeom>
            <a:rect b="b" l="l" r="r" t="t"/>
            <a:pathLst>
              <a:path extrusionOk="0" h="41614" w="146906">
                <a:moveTo>
                  <a:pt x="146906" y="41615"/>
                </a:moveTo>
                <a:cubicBezTo>
                  <a:pt x="145298" y="33588"/>
                  <a:pt x="142916" y="24202"/>
                  <a:pt x="136209" y="19508"/>
                </a:cubicBezTo>
                <a:cubicBezTo>
                  <a:pt x="115685" y="5143"/>
                  <a:pt x="88367" y="-2160"/>
                  <a:pt x="63469" y="610"/>
                </a:cubicBezTo>
                <a:cubicBezTo>
                  <a:pt x="54323" y="1627"/>
                  <a:pt x="48662" y="11552"/>
                  <a:pt x="41005" y="16656"/>
                </a:cubicBezTo>
                <a:cubicBezTo>
                  <a:pt x="34558" y="20954"/>
                  <a:pt x="25576" y="18438"/>
                  <a:pt x="17828" y="18438"/>
                </a:cubicBezTo>
                <a:cubicBezTo>
                  <a:pt x="11875" y="18438"/>
                  <a:pt x="4210" y="21579"/>
                  <a:pt x="0" y="17369"/>
                </a:cubicBezTo>
              </a:path>
            </a:pathLst>
          </a:custGeom>
          <a:noFill/>
          <a:ln cap="flat" cmpd="sng" w="9525">
            <a:solidFill>
              <a:schemeClr val="lt1"/>
            </a:solidFill>
            <a:prstDash val="solid"/>
            <a:round/>
            <a:headEnd len="med" w="med" type="none"/>
            <a:tailEnd len="med" w="med" type="triangle"/>
          </a:ln>
        </p:spPr>
      </p:sp>
      <p:sp>
        <p:nvSpPr>
          <p:cNvPr id="421" name="Google Shape;421;p50"/>
          <p:cNvSpPr/>
          <p:nvPr/>
        </p:nvSpPr>
        <p:spPr>
          <a:xfrm>
            <a:off x="3584375" y="2472126"/>
            <a:ext cx="2148325" cy="301225"/>
          </a:xfrm>
          <a:custGeom>
            <a:rect b="b" l="l" r="r" t="t"/>
            <a:pathLst>
              <a:path extrusionOk="0" h="12049" w="85933">
                <a:moveTo>
                  <a:pt x="85933" y="1028"/>
                </a:moveTo>
                <a:cubicBezTo>
                  <a:pt x="77609" y="-357"/>
                  <a:pt x="69037" y="1588"/>
                  <a:pt x="60617" y="1028"/>
                </a:cubicBezTo>
                <a:cubicBezTo>
                  <a:pt x="53853" y="578"/>
                  <a:pt x="47019" y="-527"/>
                  <a:pt x="40292" y="315"/>
                </a:cubicBezTo>
                <a:cubicBezTo>
                  <a:pt x="33013" y="1226"/>
                  <a:pt x="26972" y="6527"/>
                  <a:pt x="20681" y="10299"/>
                </a:cubicBezTo>
                <a:cubicBezTo>
                  <a:pt x="14768" y="13844"/>
                  <a:pt x="6895" y="10655"/>
                  <a:pt x="0" y="10655"/>
                </a:cubicBezTo>
              </a:path>
            </a:pathLst>
          </a:custGeom>
          <a:noFill/>
          <a:ln cap="flat" cmpd="sng" w="9525">
            <a:solidFill>
              <a:schemeClr val="lt1"/>
            </a:solidFill>
            <a:prstDash val="solid"/>
            <a:round/>
            <a:headEnd len="med" w="med" type="none"/>
            <a:tailEnd len="med" w="med" type="triangle"/>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1"/>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27" name="Google Shape;427;p51"/>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28" name="Google Shape;428;p51"/>
          <p:cNvSpPr txBox="1"/>
          <p:nvPr>
            <p:ph type="ctrTitle"/>
          </p:nvPr>
        </p:nvSpPr>
        <p:spPr>
          <a:xfrm>
            <a:off x="374900" y="361950"/>
            <a:ext cx="6365400" cy="861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Too much yapping, show the rizz 🗣️🗣️🗣️</a:t>
            </a:r>
            <a:endParaRPr sz="2200"/>
          </a:p>
        </p:txBody>
      </p:sp>
      <p:pic>
        <p:nvPicPr>
          <p:cNvPr id="429" name="Google Shape;429;p51"/>
          <p:cNvPicPr preferRelativeResize="0"/>
          <p:nvPr/>
        </p:nvPicPr>
        <p:blipFill>
          <a:blip r:embed="rId3">
            <a:alphaModFix/>
          </a:blip>
          <a:stretch>
            <a:fillRect/>
          </a:stretch>
        </p:blipFill>
        <p:spPr>
          <a:xfrm>
            <a:off x="5358325" y="1097927"/>
            <a:ext cx="3431950" cy="3431950"/>
          </a:xfrm>
          <a:prstGeom prst="rect">
            <a:avLst/>
          </a:prstGeom>
          <a:noFill/>
          <a:ln>
            <a:noFill/>
          </a:ln>
        </p:spPr>
      </p:pic>
      <p:sp>
        <p:nvSpPr>
          <p:cNvPr id="430" name="Google Shape;430;p51"/>
          <p:cNvSpPr txBox="1"/>
          <p:nvPr/>
        </p:nvSpPr>
        <p:spPr>
          <a:xfrm>
            <a:off x="109725" y="2489650"/>
            <a:ext cx="53490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E1E4E8"/>
                </a:solidFill>
                <a:latin typeface="Roboto Mono"/>
                <a:ea typeface="Roboto Mono"/>
                <a:cs typeface="Roboto Mono"/>
                <a:sym typeface="Roboto Mono"/>
              </a:rPr>
              <a:t>curl </a:t>
            </a:r>
            <a:r>
              <a:rPr lang="en" sz="900">
                <a:solidFill>
                  <a:srgbClr val="9ECBFF"/>
                </a:solidFill>
                <a:latin typeface="Roboto Mono"/>
                <a:ea typeface="Roboto Mono"/>
                <a:cs typeface="Roboto Mono"/>
                <a:sym typeface="Roboto Mono"/>
              </a:rPr>
              <a:t>'https://asciinema.humanz.moe/a/MqiMLpfEdYW0hsIgnqXNOwkMF.cast?dl=1'</a:t>
            </a:r>
            <a:r>
              <a:rPr lang="en" sz="900">
                <a:solidFill>
                  <a:srgbClr val="E1E4E8"/>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44642"/>
              </a:lnSpc>
              <a:spcBef>
                <a:spcPts val="0"/>
              </a:spcBef>
              <a:spcAft>
                <a:spcPts val="0"/>
              </a:spcAft>
              <a:buNone/>
            </a:pP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o </a:t>
            </a: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tmp</a:t>
            </a: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cast1;asciinema play </a:t>
            </a: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tmp</a:t>
            </a: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cast1</a:t>
            </a:r>
            <a:endParaRPr sz="1100">
              <a:solidFill>
                <a:srgbClr val="37474F"/>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36" name="Google Shape;436;p52"/>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37" name="Google Shape;437;p52"/>
          <p:cNvSpPr txBox="1"/>
          <p:nvPr>
            <p:ph type="ctrTitle"/>
          </p:nvPr>
        </p:nvSpPr>
        <p:spPr>
          <a:xfrm>
            <a:off x="374900" y="361950"/>
            <a:ext cx="6365400" cy="861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Too much yapping, show the rizz 🗣️🗣️🗣️</a:t>
            </a:r>
            <a:endParaRPr sz="2200"/>
          </a:p>
        </p:txBody>
      </p:sp>
      <p:pic>
        <p:nvPicPr>
          <p:cNvPr id="438" name="Google Shape;438;p52"/>
          <p:cNvPicPr preferRelativeResize="0"/>
          <p:nvPr/>
        </p:nvPicPr>
        <p:blipFill rotWithShape="1">
          <a:blip r:embed="rId3">
            <a:alphaModFix/>
          </a:blip>
          <a:srcRect b="6276" l="5789" r="5147" t="6057"/>
          <a:stretch/>
        </p:blipFill>
        <p:spPr>
          <a:xfrm>
            <a:off x="4903725" y="1038477"/>
            <a:ext cx="3333901" cy="3803452"/>
          </a:xfrm>
          <a:prstGeom prst="rect">
            <a:avLst/>
          </a:prstGeom>
          <a:noFill/>
          <a:ln>
            <a:noFill/>
          </a:ln>
        </p:spPr>
      </p:pic>
      <p:sp>
        <p:nvSpPr>
          <p:cNvPr id="439" name="Google Shape;439;p52"/>
          <p:cNvSpPr/>
          <p:nvPr/>
        </p:nvSpPr>
        <p:spPr>
          <a:xfrm>
            <a:off x="6989600" y="1829250"/>
            <a:ext cx="553350" cy="490225"/>
          </a:xfrm>
          <a:custGeom>
            <a:rect b="b" l="l" r="r" t="t"/>
            <a:pathLst>
              <a:path extrusionOk="0" h="19609" w="22134">
                <a:moveTo>
                  <a:pt x="21394" y="0"/>
                </a:moveTo>
                <a:cubicBezTo>
                  <a:pt x="21394" y="4281"/>
                  <a:pt x="21751" y="8556"/>
                  <a:pt x="21751" y="12837"/>
                </a:cubicBezTo>
                <a:cubicBezTo>
                  <a:pt x="21751" y="14387"/>
                  <a:pt x="22780" y="16779"/>
                  <a:pt x="21394" y="17472"/>
                </a:cubicBezTo>
                <a:cubicBezTo>
                  <a:pt x="14993" y="20672"/>
                  <a:pt x="7156" y="19255"/>
                  <a:pt x="0" y="19255"/>
                </a:cubicBezTo>
              </a:path>
            </a:pathLst>
          </a:custGeom>
          <a:noFill/>
          <a:ln cap="flat" cmpd="sng" w="19050">
            <a:solidFill>
              <a:schemeClr val="lt1"/>
            </a:solidFill>
            <a:prstDash val="solid"/>
            <a:round/>
            <a:headEnd len="med" w="med" type="triangle"/>
            <a:tailEnd len="med" w="med" type="triangle"/>
          </a:ln>
        </p:spPr>
      </p:sp>
      <p:sp>
        <p:nvSpPr>
          <p:cNvPr id="440" name="Google Shape;440;p52"/>
          <p:cNvSpPr/>
          <p:nvPr/>
        </p:nvSpPr>
        <p:spPr>
          <a:xfrm>
            <a:off x="3201075" y="1018075"/>
            <a:ext cx="4154000" cy="1042950"/>
          </a:xfrm>
          <a:custGeom>
            <a:rect b="b" l="l" r="r" t="t"/>
            <a:pathLst>
              <a:path extrusionOk="0" h="41718" w="166160">
                <a:moveTo>
                  <a:pt x="166160" y="41718"/>
                </a:moveTo>
                <a:cubicBezTo>
                  <a:pt x="159311" y="30294"/>
                  <a:pt x="145270" y="24856"/>
                  <a:pt x="133356" y="18898"/>
                </a:cubicBezTo>
                <a:cubicBezTo>
                  <a:pt x="110435" y="7436"/>
                  <a:pt x="84460" y="0"/>
                  <a:pt x="58833" y="0"/>
                </a:cubicBezTo>
                <a:cubicBezTo>
                  <a:pt x="42546" y="0"/>
                  <a:pt x="24126" y="1590"/>
                  <a:pt x="11410" y="11767"/>
                </a:cubicBezTo>
                <a:cubicBezTo>
                  <a:pt x="7753" y="14694"/>
                  <a:pt x="2090" y="15776"/>
                  <a:pt x="0" y="19968"/>
                </a:cubicBezTo>
              </a:path>
            </a:pathLst>
          </a:custGeom>
          <a:noFill/>
          <a:ln cap="flat" cmpd="sng" w="9525">
            <a:solidFill>
              <a:schemeClr val="accent2"/>
            </a:solidFill>
            <a:prstDash val="solid"/>
            <a:round/>
            <a:headEnd len="med" w="med" type="none"/>
            <a:tailEnd len="med" w="med" type="stealth"/>
          </a:ln>
        </p:spPr>
      </p:sp>
      <p:sp>
        <p:nvSpPr>
          <p:cNvPr id="441" name="Google Shape;441;p52"/>
          <p:cNvSpPr txBox="1"/>
          <p:nvPr/>
        </p:nvSpPr>
        <p:spPr>
          <a:xfrm>
            <a:off x="2026250" y="1402100"/>
            <a:ext cx="1968300" cy="1006500"/>
          </a:xfrm>
          <a:prstGeom prst="rect">
            <a:avLst/>
          </a:prstGeom>
          <a:noFill/>
          <a:ln>
            <a:noFill/>
          </a:ln>
        </p:spPr>
        <p:txBody>
          <a:bodyPr anchorCtr="0" anchor="t" bIns="91425" lIns="91425" spcFirstLastPara="1" rIns="91425" wrap="square" tIns="91425">
            <a:spAutoFit/>
          </a:bodyPr>
          <a:lstStyle/>
          <a:p>
            <a:pPr indent="0" lvl="0" marL="0" rtl="0" algn="l">
              <a:lnSpc>
                <a:spcPct val="144642"/>
              </a:lnSpc>
              <a:spcBef>
                <a:spcPts val="0"/>
              </a:spcBef>
              <a:spcAft>
                <a:spcPts val="0"/>
              </a:spcAft>
              <a:buNone/>
            </a:pPr>
            <a:r>
              <a:rPr lang="en" sz="1000">
                <a:solidFill>
                  <a:srgbClr val="E1E4E8"/>
                </a:solidFill>
                <a:latin typeface="Roboto Mono"/>
                <a:ea typeface="Roboto Mono"/>
                <a:cs typeface="Roboto Mono"/>
                <a:sym typeface="Roboto Mono"/>
              </a:rPr>
              <a:t>First pkt was send </a:t>
            </a:r>
            <a:r>
              <a:rPr lang="en" sz="1000">
                <a:solidFill>
                  <a:srgbClr val="E1E4E8"/>
                </a:solidFill>
                <a:latin typeface="Roboto Mono"/>
                <a:ea typeface="Roboto Mono"/>
                <a:cs typeface="Roboto Mono"/>
                <a:sym typeface="Roboto Mono"/>
              </a:rPr>
              <a:t>through</a:t>
            </a:r>
            <a:r>
              <a:rPr lang="en" sz="1000">
                <a:solidFill>
                  <a:srgbClr val="E1E4E8"/>
                </a:solidFill>
                <a:latin typeface="Roboto Mono"/>
                <a:ea typeface="Roboto Mono"/>
                <a:cs typeface="Roboto Mono"/>
                <a:sym typeface="Roboto Mono"/>
              </a:rPr>
              <a:t> veth peer interface into netfiter with dst cluster ip</a:t>
            </a:r>
            <a:endParaRPr sz="1200">
              <a:solidFill>
                <a:srgbClr val="37474F"/>
              </a:solidFill>
              <a:latin typeface="Roboto Mono"/>
              <a:ea typeface="Roboto Mono"/>
              <a:cs typeface="Roboto Mono"/>
              <a:sym typeface="Roboto Mono"/>
            </a:endParaRPr>
          </a:p>
        </p:txBody>
      </p:sp>
      <p:sp>
        <p:nvSpPr>
          <p:cNvPr id="442" name="Google Shape;442;p52"/>
          <p:cNvSpPr/>
          <p:nvPr/>
        </p:nvSpPr>
        <p:spPr>
          <a:xfrm>
            <a:off x="5276086" y="2595875"/>
            <a:ext cx="1346075" cy="1542175"/>
          </a:xfrm>
          <a:custGeom>
            <a:rect b="b" l="l" r="r" t="t"/>
            <a:pathLst>
              <a:path extrusionOk="0" h="61687" w="53843">
                <a:moveTo>
                  <a:pt x="51426" y="0"/>
                </a:moveTo>
                <a:cubicBezTo>
                  <a:pt x="51426" y="9512"/>
                  <a:pt x="50574" y="19144"/>
                  <a:pt x="52139" y="28526"/>
                </a:cubicBezTo>
                <a:cubicBezTo>
                  <a:pt x="53122" y="34417"/>
                  <a:pt x="56099" y="44714"/>
                  <a:pt x="50356" y="46354"/>
                </a:cubicBezTo>
                <a:cubicBezTo>
                  <a:pt x="39611" y="49423"/>
                  <a:pt x="27959" y="46751"/>
                  <a:pt x="16839" y="45641"/>
                </a:cubicBezTo>
                <a:cubicBezTo>
                  <a:pt x="11570" y="45115"/>
                  <a:pt x="4896" y="44394"/>
                  <a:pt x="1150" y="48137"/>
                </a:cubicBezTo>
                <a:cubicBezTo>
                  <a:pt x="-2063" y="51347"/>
                  <a:pt x="2576" y="57145"/>
                  <a:pt x="2576" y="61687"/>
                </a:cubicBezTo>
              </a:path>
            </a:pathLst>
          </a:custGeom>
          <a:noFill/>
          <a:ln cap="flat" cmpd="sng" w="19050">
            <a:solidFill>
              <a:srgbClr val="00FF00"/>
            </a:solidFill>
            <a:prstDash val="solid"/>
            <a:round/>
            <a:headEnd len="med" w="med" type="stealth"/>
            <a:tailEnd len="med" w="med" type="stealth"/>
          </a:ln>
        </p:spPr>
      </p:sp>
      <p:sp>
        <p:nvSpPr>
          <p:cNvPr id="443" name="Google Shape;443;p52"/>
          <p:cNvSpPr/>
          <p:nvPr/>
        </p:nvSpPr>
        <p:spPr>
          <a:xfrm>
            <a:off x="6552800" y="2613725"/>
            <a:ext cx="1053000" cy="606150"/>
          </a:xfrm>
          <a:custGeom>
            <a:rect b="b" l="l" r="r" t="t"/>
            <a:pathLst>
              <a:path extrusionOk="0" h="24246" w="42120">
                <a:moveTo>
                  <a:pt x="0" y="0"/>
                </a:moveTo>
                <a:cubicBezTo>
                  <a:pt x="0" y="5016"/>
                  <a:pt x="18" y="11073"/>
                  <a:pt x="3566" y="14619"/>
                </a:cubicBezTo>
                <a:cubicBezTo>
                  <a:pt x="6519" y="17571"/>
                  <a:pt x="11928" y="16376"/>
                  <a:pt x="16046" y="15689"/>
                </a:cubicBezTo>
                <a:cubicBezTo>
                  <a:pt x="24122" y="14342"/>
                  <a:pt x="34147" y="4194"/>
                  <a:pt x="39936" y="9983"/>
                </a:cubicBezTo>
                <a:cubicBezTo>
                  <a:pt x="43324" y="13371"/>
                  <a:pt x="41719" y="19455"/>
                  <a:pt x="41719" y="24246"/>
                </a:cubicBezTo>
              </a:path>
            </a:pathLst>
          </a:custGeom>
          <a:noFill/>
          <a:ln cap="flat" cmpd="sng" w="19050">
            <a:solidFill>
              <a:srgbClr val="00FF00"/>
            </a:solidFill>
            <a:prstDash val="solid"/>
            <a:round/>
            <a:headEnd len="med" w="med" type="stealth"/>
            <a:tailEnd len="med" w="med" type="stealth"/>
          </a:ln>
        </p:spPr>
      </p:sp>
      <p:sp>
        <p:nvSpPr>
          <p:cNvPr id="444" name="Google Shape;444;p52"/>
          <p:cNvSpPr/>
          <p:nvPr/>
        </p:nvSpPr>
        <p:spPr>
          <a:xfrm>
            <a:off x="3147575" y="2863300"/>
            <a:ext cx="3387400" cy="1202550"/>
          </a:xfrm>
          <a:custGeom>
            <a:rect b="b" l="l" r="r" t="t"/>
            <a:pathLst>
              <a:path extrusionOk="0" h="48102" w="135496">
                <a:moveTo>
                  <a:pt x="135496" y="0"/>
                </a:moveTo>
                <a:cubicBezTo>
                  <a:pt x="121028" y="12060"/>
                  <a:pt x="104403" y="21577"/>
                  <a:pt x="87359" y="29596"/>
                </a:cubicBezTo>
                <a:cubicBezTo>
                  <a:pt x="75423" y="35211"/>
                  <a:pt x="64199" y="43032"/>
                  <a:pt x="51346" y="45998"/>
                </a:cubicBezTo>
                <a:cubicBezTo>
                  <a:pt x="34629" y="49856"/>
                  <a:pt x="16275" y="47862"/>
                  <a:pt x="0" y="42432"/>
                </a:cubicBezTo>
              </a:path>
            </a:pathLst>
          </a:custGeom>
          <a:noFill/>
          <a:ln cap="flat" cmpd="sng" w="9525">
            <a:solidFill>
              <a:schemeClr val="accent2"/>
            </a:solidFill>
            <a:prstDash val="solid"/>
            <a:round/>
            <a:headEnd len="med" w="med" type="none"/>
            <a:tailEnd len="med" w="med" type="stealth"/>
          </a:ln>
        </p:spPr>
      </p:sp>
      <p:sp>
        <p:nvSpPr>
          <p:cNvPr id="445" name="Google Shape;445;p52"/>
          <p:cNvSpPr txBox="1"/>
          <p:nvPr/>
        </p:nvSpPr>
        <p:spPr>
          <a:xfrm>
            <a:off x="1866600" y="3105575"/>
            <a:ext cx="1968300" cy="1229100"/>
          </a:xfrm>
          <a:prstGeom prst="rect">
            <a:avLst/>
          </a:prstGeom>
          <a:noFill/>
          <a:ln>
            <a:noFill/>
          </a:ln>
        </p:spPr>
        <p:txBody>
          <a:bodyPr anchorCtr="0" anchor="t" bIns="91425" lIns="91425" spcFirstLastPara="1" rIns="91425" wrap="square" tIns="91425">
            <a:spAutoFit/>
          </a:bodyPr>
          <a:lstStyle/>
          <a:p>
            <a:pPr indent="0" lvl="0" marL="0" rtl="0" algn="l">
              <a:lnSpc>
                <a:spcPct val="144642"/>
              </a:lnSpc>
              <a:spcBef>
                <a:spcPts val="0"/>
              </a:spcBef>
              <a:spcAft>
                <a:spcPts val="0"/>
              </a:spcAft>
              <a:buNone/>
            </a:pPr>
            <a:r>
              <a:rPr lang="en" sz="1000">
                <a:solidFill>
                  <a:srgbClr val="E1E4E8"/>
                </a:solidFill>
                <a:latin typeface="Roboto Mono"/>
                <a:ea typeface="Roboto Mono"/>
                <a:cs typeface="Roboto Mono"/>
                <a:sym typeface="Roboto Mono"/>
              </a:rPr>
              <a:t>When pkt arrive in netfilter pkt will be </a:t>
            </a:r>
            <a:r>
              <a:rPr lang="en" sz="1000">
                <a:solidFill>
                  <a:srgbClr val="E1E4E8"/>
                </a:solidFill>
                <a:latin typeface="Roboto Mono"/>
                <a:ea typeface="Roboto Mono"/>
                <a:cs typeface="Roboto Mono"/>
                <a:sym typeface="Roboto Mono"/>
              </a:rPr>
              <a:t>load balancing(dnat)</a:t>
            </a:r>
            <a:r>
              <a:rPr lang="en" sz="1000">
                <a:solidFill>
                  <a:srgbClr val="E1E4E8"/>
                </a:solidFill>
                <a:latin typeface="Roboto Mono"/>
                <a:ea typeface="Roboto Mono"/>
                <a:cs typeface="Roboto Mono"/>
                <a:sym typeface="Roboto Mono"/>
              </a:rPr>
              <a:t> and trigger the conntrack</a:t>
            </a:r>
            <a:endParaRPr sz="1200">
              <a:solidFill>
                <a:srgbClr val="37474F"/>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3"/>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1" name="Google Shape;451;p53"/>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2" name="Google Shape;452;p53"/>
          <p:cNvSpPr txBox="1"/>
          <p:nvPr>
            <p:ph type="ctrTitle"/>
          </p:nvPr>
        </p:nvSpPr>
        <p:spPr>
          <a:xfrm>
            <a:off x="374900" y="361950"/>
            <a:ext cx="6365400" cy="861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Ready to Breakdown the Black magic of Cilium?</a:t>
            </a:r>
            <a:endParaRPr sz="2200"/>
          </a:p>
        </p:txBody>
      </p:sp>
      <p:sp>
        <p:nvSpPr>
          <p:cNvPr id="453" name="Google Shape;453;p53"/>
          <p:cNvSpPr txBox="1"/>
          <p:nvPr>
            <p:ph idx="4294967295" type="subTitle"/>
          </p:nvPr>
        </p:nvSpPr>
        <p:spPr>
          <a:xfrm>
            <a:off x="427750" y="1642100"/>
            <a:ext cx="3067500" cy="5982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250">
                <a:solidFill>
                  <a:schemeClr val="lt1"/>
                </a:solidFill>
              </a:rPr>
              <a:t>Since we already know the downside of iptables now let’s move into Cilium</a:t>
            </a:r>
            <a:endParaRPr sz="1250">
              <a:solidFill>
                <a:schemeClr val="lt1"/>
              </a:solidFill>
            </a:endParaRPr>
          </a:p>
        </p:txBody>
      </p:sp>
      <p:pic>
        <p:nvPicPr>
          <p:cNvPr id="454" name="Google Shape;454;p53"/>
          <p:cNvPicPr preferRelativeResize="0"/>
          <p:nvPr/>
        </p:nvPicPr>
        <p:blipFill>
          <a:blip r:embed="rId3">
            <a:alphaModFix/>
          </a:blip>
          <a:stretch>
            <a:fillRect/>
          </a:stretch>
        </p:blipFill>
        <p:spPr>
          <a:xfrm>
            <a:off x="3735925" y="1838750"/>
            <a:ext cx="4932576" cy="2766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4"/>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0" name="Google Shape;460;p54"/>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1" name="Google Shape;461;p54"/>
          <p:cNvSpPr txBox="1"/>
          <p:nvPr>
            <p:ph type="ctrTitle"/>
          </p:nvPr>
        </p:nvSpPr>
        <p:spPr>
          <a:xfrm>
            <a:off x="374900" y="361950"/>
            <a:ext cx="6365400" cy="523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Bro is Cooking </a:t>
            </a:r>
            <a:r>
              <a:rPr lang="en" sz="2200"/>
              <a:t>🗣️</a:t>
            </a:r>
            <a:r>
              <a:rPr lang="en" sz="2200">
                <a:solidFill>
                  <a:schemeClr val="lt2"/>
                </a:solidFill>
                <a:latin typeface="Inter"/>
                <a:ea typeface="Inter"/>
                <a:cs typeface="Inter"/>
                <a:sym typeface="Inter"/>
              </a:rPr>
              <a:t>🔥🔥🔥</a:t>
            </a:r>
            <a:r>
              <a:rPr lang="en" sz="2200"/>
              <a:t> </a:t>
            </a:r>
            <a:endParaRPr sz="2200"/>
          </a:p>
        </p:txBody>
      </p:sp>
      <p:sp>
        <p:nvSpPr>
          <p:cNvPr id="462" name="Google Shape;462;p54"/>
          <p:cNvSpPr txBox="1"/>
          <p:nvPr/>
        </p:nvSpPr>
        <p:spPr>
          <a:xfrm>
            <a:off x="109725" y="2489650"/>
            <a:ext cx="53490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E1E4E8"/>
                </a:solidFill>
                <a:latin typeface="Roboto Mono"/>
                <a:ea typeface="Roboto Mono"/>
                <a:cs typeface="Roboto Mono"/>
                <a:sym typeface="Roboto Mono"/>
              </a:rPr>
              <a:t>curl </a:t>
            </a:r>
            <a:r>
              <a:rPr lang="en" sz="900">
                <a:solidFill>
                  <a:srgbClr val="9ECBFF"/>
                </a:solidFill>
                <a:latin typeface="Roboto Mono"/>
                <a:ea typeface="Roboto Mono"/>
                <a:cs typeface="Roboto Mono"/>
                <a:sym typeface="Roboto Mono"/>
              </a:rPr>
              <a:t>'</a:t>
            </a:r>
            <a:r>
              <a:rPr lang="en" sz="900">
                <a:solidFill>
                  <a:srgbClr val="9ECBFF"/>
                </a:solidFill>
                <a:latin typeface="Roboto Mono"/>
                <a:ea typeface="Roboto Mono"/>
                <a:cs typeface="Roboto Mono"/>
                <a:sym typeface="Roboto Mono"/>
              </a:rPr>
              <a:t>https://asciinema.humanz.moe/a/bC0KPiKnfNpDKu4QShHdfLTic.cast</a:t>
            </a:r>
            <a:r>
              <a:rPr lang="en" sz="900">
                <a:solidFill>
                  <a:srgbClr val="9ECBFF"/>
                </a:solidFill>
                <a:latin typeface="Roboto Mono"/>
                <a:ea typeface="Roboto Mono"/>
                <a:cs typeface="Roboto Mono"/>
                <a:sym typeface="Roboto Mono"/>
              </a:rPr>
              <a:t>?dl=1'</a:t>
            </a:r>
            <a:r>
              <a:rPr lang="en" sz="900">
                <a:solidFill>
                  <a:srgbClr val="E1E4E8"/>
                </a:solidFill>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44642"/>
              </a:lnSpc>
              <a:spcBef>
                <a:spcPts val="0"/>
              </a:spcBef>
              <a:spcAft>
                <a:spcPts val="0"/>
              </a:spcAft>
              <a:buNone/>
            </a:pP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o </a:t>
            </a: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tmp</a:t>
            </a: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cast2;asciinema play </a:t>
            </a: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tmp</a:t>
            </a:r>
            <a:r>
              <a:rPr lang="en" sz="900">
                <a:solidFill>
                  <a:srgbClr val="F97583"/>
                </a:solidFill>
                <a:latin typeface="Roboto Mono"/>
                <a:ea typeface="Roboto Mono"/>
                <a:cs typeface="Roboto Mono"/>
                <a:sym typeface="Roboto Mono"/>
              </a:rPr>
              <a:t>/</a:t>
            </a:r>
            <a:r>
              <a:rPr lang="en" sz="900">
                <a:solidFill>
                  <a:srgbClr val="E1E4E8"/>
                </a:solidFill>
                <a:latin typeface="Roboto Mono"/>
                <a:ea typeface="Roboto Mono"/>
                <a:cs typeface="Roboto Mono"/>
                <a:sym typeface="Roboto Mono"/>
              </a:rPr>
              <a:t>cast2</a:t>
            </a:r>
            <a:endParaRPr sz="1100">
              <a:solidFill>
                <a:srgbClr val="37474F"/>
              </a:solidFill>
              <a:latin typeface="Roboto Mono"/>
              <a:ea typeface="Roboto Mono"/>
              <a:cs typeface="Roboto Mono"/>
              <a:sym typeface="Roboto Mono"/>
            </a:endParaRPr>
          </a:p>
        </p:txBody>
      </p:sp>
      <p:pic>
        <p:nvPicPr>
          <p:cNvPr id="463" name="Google Shape;463;p54"/>
          <p:cNvPicPr preferRelativeResize="0"/>
          <p:nvPr/>
        </p:nvPicPr>
        <p:blipFill>
          <a:blip r:embed="rId3">
            <a:alphaModFix/>
          </a:blip>
          <a:stretch>
            <a:fillRect/>
          </a:stretch>
        </p:blipFill>
        <p:spPr>
          <a:xfrm>
            <a:off x="5358325" y="1097927"/>
            <a:ext cx="3431950" cy="3431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fld id="{00000000-1234-1234-1234-123412341234}" type="slidenum">
              <a:rPr lang="en"/>
              <a:t>‹#›</a:t>
            </a:fld>
            <a:endParaRPr/>
          </a:p>
        </p:txBody>
      </p:sp>
      <p:sp>
        <p:nvSpPr>
          <p:cNvPr id="278" name="Google Shape;278;p37"/>
          <p:cNvSpPr txBox="1"/>
          <p:nvPr>
            <p:ph type="ctrTitle"/>
          </p:nvPr>
        </p:nvSpPr>
        <p:spPr>
          <a:xfrm>
            <a:off x="374900" y="361950"/>
            <a:ext cx="5331000" cy="785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t>Disclaimer</a:t>
            </a:r>
            <a:endParaRPr/>
          </a:p>
        </p:txBody>
      </p:sp>
      <p:sp>
        <p:nvSpPr>
          <p:cNvPr id="279" name="Google Shape;279;p37"/>
          <p:cNvSpPr txBox="1"/>
          <p:nvPr>
            <p:ph idx="1" type="subTitle"/>
          </p:nvPr>
        </p:nvSpPr>
        <p:spPr>
          <a:xfrm>
            <a:off x="374900" y="1760075"/>
            <a:ext cx="5478900" cy="608100"/>
          </a:xfrm>
          <a:prstGeom prst="rect">
            <a:avLst/>
          </a:prstGeom>
        </p:spPr>
        <p:txBody>
          <a:bodyPr anchorCtr="0" anchor="t" bIns="91425" lIns="91425" spcFirstLastPara="1" rIns="91425" wrap="square" tIns="91425">
            <a:spAutoFit/>
          </a:bodyPr>
          <a:lstStyle/>
          <a:p>
            <a:pPr indent="-307975" lvl="0" marL="457200" rtl="0" algn="l">
              <a:spcBef>
                <a:spcPts val="0"/>
              </a:spcBef>
              <a:spcAft>
                <a:spcPts val="0"/>
              </a:spcAft>
              <a:buSzPts val="1250"/>
              <a:buChar char="●"/>
            </a:pPr>
            <a:r>
              <a:rPr lang="en" sz="1250"/>
              <a:t>Open discussion.</a:t>
            </a:r>
            <a:endParaRPr sz="1250"/>
          </a:p>
          <a:p>
            <a:pPr indent="-307975" lvl="0" marL="457200" rtl="0" algn="l">
              <a:spcBef>
                <a:spcPts val="0"/>
              </a:spcBef>
              <a:spcAft>
                <a:spcPts val="0"/>
              </a:spcAft>
              <a:buSzPts val="1250"/>
              <a:buChar char="●"/>
            </a:pPr>
            <a:r>
              <a:rPr lang="en" sz="1250"/>
              <a:t>There is no vendor comparison.</a:t>
            </a:r>
            <a:endParaRPr sz="1250"/>
          </a:p>
        </p:txBody>
      </p:sp>
      <p:sp>
        <p:nvSpPr>
          <p:cNvPr id="280" name="Google Shape;280;p37"/>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9" name="Google Shape;469;p55"/>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0" name="Google Shape;470;p55"/>
          <p:cNvSpPr txBox="1"/>
          <p:nvPr>
            <p:ph type="ctrTitle"/>
          </p:nvPr>
        </p:nvSpPr>
        <p:spPr>
          <a:xfrm>
            <a:off x="374900" y="361950"/>
            <a:ext cx="6365400" cy="523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Bro is Cooking 🗣️</a:t>
            </a:r>
            <a:r>
              <a:rPr lang="en" sz="2200">
                <a:solidFill>
                  <a:schemeClr val="lt2"/>
                </a:solidFill>
                <a:latin typeface="Inter"/>
                <a:ea typeface="Inter"/>
                <a:cs typeface="Inter"/>
                <a:sym typeface="Inter"/>
              </a:rPr>
              <a:t>🔥🔥🔥</a:t>
            </a:r>
            <a:r>
              <a:rPr lang="en" sz="2200"/>
              <a:t> </a:t>
            </a:r>
            <a:endParaRPr sz="2200"/>
          </a:p>
        </p:txBody>
      </p:sp>
      <p:pic>
        <p:nvPicPr>
          <p:cNvPr id="471" name="Google Shape;471;p55"/>
          <p:cNvPicPr preferRelativeResize="0"/>
          <p:nvPr/>
        </p:nvPicPr>
        <p:blipFill>
          <a:blip r:embed="rId3">
            <a:alphaModFix/>
          </a:blip>
          <a:stretch>
            <a:fillRect/>
          </a:stretch>
        </p:blipFill>
        <p:spPr>
          <a:xfrm>
            <a:off x="3218375" y="1017575"/>
            <a:ext cx="5693925" cy="3680674"/>
          </a:xfrm>
          <a:prstGeom prst="rect">
            <a:avLst/>
          </a:prstGeom>
          <a:noFill/>
          <a:ln>
            <a:noFill/>
          </a:ln>
        </p:spPr>
      </p:pic>
      <p:sp>
        <p:nvSpPr>
          <p:cNvPr id="472" name="Google Shape;472;p55"/>
          <p:cNvSpPr txBox="1"/>
          <p:nvPr>
            <p:ph idx="4294967295" type="subTitle"/>
          </p:nvPr>
        </p:nvSpPr>
        <p:spPr>
          <a:xfrm>
            <a:off x="282975" y="1263175"/>
            <a:ext cx="2784300" cy="8196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250">
                <a:solidFill>
                  <a:schemeClr val="lt1"/>
                </a:solidFill>
              </a:rPr>
              <a:t>Here was the ebpf action, when the pkt </a:t>
            </a:r>
            <a:r>
              <a:rPr lang="en" sz="1250">
                <a:solidFill>
                  <a:schemeClr val="lt1"/>
                </a:solidFill>
              </a:rPr>
              <a:t>move into netfilter the dst already changed into pod ip</a:t>
            </a:r>
            <a:endParaRPr sz="125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6"/>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8" name="Google Shape;478;p56"/>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9" name="Google Shape;479;p56"/>
          <p:cNvSpPr txBox="1"/>
          <p:nvPr>
            <p:ph type="ctrTitle"/>
          </p:nvPr>
        </p:nvSpPr>
        <p:spPr>
          <a:xfrm>
            <a:off x="374900" y="361950"/>
            <a:ext cx="6365400" cy="523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Bro is Cooking 🗣️</a:t>
            </a:r>
            <a:r>
              <a:rPr lang="en" sz="2200">
                <a:solidFill>
                  <a:schemeClr val="lt2"/>
                </a:solidFill>
                <a:latin typeface="Inter"/>
                <a:ea typeface="Inter"/>
                <a:cs typeface="Inter"/>
                <a:sym typeface="Inter"/>
              </a:rPr>
              <a:t>🔥🔥🔥</a:t>
            </a:r>
            <a:r>
              <a:rPr lang="en" sz="2200"/>
              <a:t> </a:t>
            </a:r>
            <a:endParaRPr sz="2200"/>
          </a:p>
        </p:txBody>
      </p:sp>
      <p:pic>
        <p:nvPicPr>
          <p:cNvPr id="480" name="Google Shape;480;p56"/>
          <p:cNvPicPr preferRelativeResize="0"/>
          <p:nvPr/>
        </p:nvPicPr>
        <p:blipFill rotWithShape="1">
          <a:blip r:embed="rId3">
            <a:alphaModFix/>
          </a:blip>
          <a:srcRect b="6276" l="5789" r="5147" t="6057"/>
          <a:stretch/>
        </p:blipFill>
        <p:spPr>
          <a:xfrm>
            <a:off x="4903725" y="1038477"/>
            <a:ext cx="3333901" cy="3803452"/>
          </a:xfrm>
          <a:prstGeom prst="rect">
            <a:avLst/>
          </a:prstGeom>
          <a:noFill/>
          <a:ln>
            <a:noFill/>
          </a:ln>
        </p:spPr>
      </p:pic>
      <p:sp>
        <p:nvSpPr>
          <p:cNvPr id="481" name="Google Shape;481;p56"/>
          <p:cNvSpPr/>
          <p:nvPr/>
        </p:nvSpPr>
        <p:spPr>
          <a:xfrm>
            <a:off x="6989600" y="1829250"/>
            <a:ext cx="553350" cy="490225"/>
          </a:xfrm>
          <a:custGeom>
            <a:rect b="b" l="l" r="r" t="t"/>
            <a:pathLst>
              <a:path extrusionOk="0" h="19609" w="22134">
                <a:moveTo>
                  <a:pt x="21394" y="0"/>
                </a:moveTo>
                <a:cubicBezTo>
                  <a:pt x="21394" y="4281"/>
                  <a:pt x="21751" y="8556"/>
                  <a:pt x="21751" y="12837"/>
                </a:cubicBezTo>
                <a:cubicBezTo>
                  <a:pt x="21751" y="14387"/>
                  <a:pt x="22780" y="16779"/>
                  <a:pt x="21394" y="17472"/>
                </a:cubicBezTo>
                <a:cubicBezTo>
                  <a:pt x="14993" y="20672"/>
                  <a:pt x="7156" y="19255"/>
                  <a:pt x="0" y="19255"/>
                </a:cubicBezTo>
              </a:path>
            </a:pathLst>
          </a:custGeom>
          <a:noFill/>
          <a:ln cap="flat" cmpd="sng" w="19050">
            <a:solidFill>
              <a:schemeClr val="lt1"/>
            </a:solidFill>
            <a:prstDash val="solid"/>
            <a:round/>
            <a:headEnd len="med" w="med" type="triangle"/>
            <a:tailEnd len="med" w="med" type="none"/>
          </a:ln>
        </p:spPr>
      </p:sp>
      <p:sp>
        <p:nvSpPr>
          <p:cNvPr id="482" name="Google Shape;482;p56"/>
          <p:cNvSpPr/>
          <p:nvPr/>
        </p:nvSpPr>
        <p:spPr>
          <a:xfrm>
            <a:off x="6929900" y="2300860"/>
            <a:ext cx="702275" cy="1021375"/>
          </a:xfrm>
          <a:custGeom>
            <a:rect b="b" l="l" r="r" t="t"/>
            <a:pathLst>
              <a:path extrusionOk="0" h="40855" w="28091">
                <a:moveTo>
                  <a:pt x="7342" y="263"/>
                </a:moveTo>
                <a:cubicBezTo>
                  <a:pt x="1039" y="-1838"/>
                  <a:pt x="-1534" y="12967"/>
                  <a:pt x="933" y="19135"/>
                </a:cubicBezTo>
                <a:cubicBezTo>
                  <a:pt x="4071" y="26981"/>
                  <a:pt x="20579" y="17165"/>
                  <a:pt x="25858" y="23764"/>
                </a:cubicBezTo>
                <a:cubicBezTo>
                  <a:pt x="29436" y="28237"/>
                  <a:pt x="27638" y="35128"/>
                  <a:pt x="27638" y="40856"/>
                </a:cubicBezTo>
              </a:path>
            </a:pathLst>
          </a:custGeom>
          <a:noFill/>
          <a:ln cap="flat" cmpd="sng" w="19050">
            <a:solidFill>
              <a:schemeClr val="lt1"/>
            </a:solidFill>
            <a:prstDash val="solid"/>
            <a:round/>
            <a:headEnd len="med" w="med" type="none"/>
            <a:tailEnd len="med" w="med" type="triangle"/>
          </a:ln>
        </p:spPr>
      </p:sp>
      <p:sp>
        <p:nvSpPr>
          <p:cNvPr id="483" name="Google Shape;483;p56"/>
          <p:cNvSpPr/>
          <p:nvPr/>
        </p:nvSpPr>
        <p:spPr>
          <a:xfrm>
            <a:off x="5255881" y="2316325"/>
            <a:ext cx="1768525" cy="1887200"/>
          </a:xfrm>
          <a:custGeom>
            <a:rect b="b" l="l" r="r" t="t"/>
            <a:pathLst>
              <a:path extrusionOk="0" h="75488" w="70741">
                <a:moveTo>
                  <a:pt x="70742" y="0"/>
                </a:moveTo>
                <a:cubicBezTo>
                  <a:pt x="65288" y="3636"/>
                  <a:pt x="63789" y="11115"/>
                  <a:pt x="60416" y="16736"/>
                </a:cubicBezTo>
                <a:cubicBezTo>
                  <a:pt x="58059" y="20664"/>
                  <a:pt x="52795" y="23228"/>
                  <a:pt x="52227" y="27774"/>
                </a:cubicBezTo>
                <a:cubicBezTo>
                  <a:pt x="51167" y="36257"/>
                  <a:pt x="57556" y="47364"/>
                  <a:pt x="51514" y="53412"/>
                </a:cubicBezTo>
                <a:cubicBezTo>
                  <a:pt x="48618" y="56311"/>
                  <a:pt x="43506" y="55548"/>
                  <a:pt x="39408" y="55548"/>
                </a:cubicBezTo>
                <a:cubicBezTo>
                  <a:pt x="27418" y="55548"/>
                  <a:pt x="14577" y="51807"/>
                  <a:pt x="3444" y="56260"/>
                </a:cubicBezTo>
                <a:cubicBezTo>
                  <a:pt x="-2511" y="58642"/>
                  <a:pt x="704" y="69403"/>
                  <a:pt x="2732" y="75488"/>
                </a:cubicBezTo>
              </a:path>
            </a:pathLst>
          </a:custGeom>
          <a:noFill/>
          <a:ln cap="flat" cmpd="sng" w="19050">
            <a:solidFill>
              <a:schemeClr val="lt1"/>
            </a:solidFill>
            <a:prstDash val="solid"/>
            <a:round/>
            <a:headEnd len="med" w="med" type="none"/>
            <a:tailEnd len="med" w="med" type="stealth"/>
          </a:ln>
        </p:spPr>
      </p:sp>
      <p:sp>
        <p:nvSpPr>
          <p:cNvPr id="484" name="Google Shape;484;p56"/>
          <p:cNvSpPr/>
          <p:nvPr/>
        </p:nvSpPr>
        <p:spPr>
          <a:xfrm>
            <a:off x="3334600" y="976150"/>
            <a:ext cx="4154000" cy="1042950"/>
          </a:xfrm>
          <a:custGeom>
            <a:rect b="b" l="l" r="r" t="t"/>
            <a:pathLst>
              <a:path extrusionOk="0" h="41718" w="166160">
                <a:moveTo>
                  <a:pt x="166160" y="41718"/>
                </a:moveTo>
                <a:cubicBezTo>
                  <a:pt x="159311" y="30294"/>
                  <a:pt x="145270" y="24856"/>
                  <a:pt x="133356" y="18898"/>
                </a:cubicBezTo>
                <a:cubicBezTo>
                  <a:pt x="110435" y="7436"/>
                  <a:pt x="84460" y="0"/>
                  <a:pt x="58833" y="0"/>
                </a:cubicBezTo>
                <a:cubicBezTo>
                  <a:pt x="42546" y="0"/>
                  <a:pt x="24126" y="1590"/>
                  <a:pt x="11410" y="11767"/>
                </a:cubicBezTo>
                <a:cubicBezTo>
                  <a:pt x="7753" y="14694"/>
                  <a:pt x="2090" y="15776"/>
                  <a:pt x="0" y="19968"/>
                </a:cubicBezTo>
              </a:path>
            </a:pathLst>
          </a:custGeom>
          <a:noFill/>
          <a:ln cap="flat" cmpd="sng" w="9525">
            <a:solidFill>
              <a:schemeClr val="accent2"/>
            </a:solidFill>
            <a:prstDash val="solid"/>
            <a:round/>
            <a:headEnd len="med" w="med" type="none"/>
            <a:tailEnd len="med" w="med" type="stealth"/>
          </a:ln>
        </p:spPr>
      </p:sp>
      <p:sp>
        <p:nvSpPr>
          <p:cNvPr id="485" name="Google Shape;485;p56"/>
          <p:cNvSpPr txBox="1"/>
          <p:nvPr/>
        </p:nvSpPr>
        <p:spPr>
          <a:xfrm>
            <a:off x="2159775" y="1360175"/>
            <a:ext cx="1968300" cy="561300"/>
          </a:xfrm>
          <a:prstGeom prst="rect">
            <a:avLst/>
          </a:prstGeom>
          <a:noFill/>
          <a:ln>
            <a:noFill/>
          </a:ln>
        </p:spPr>
        <p:txBody>
          <a:bodyPr anchorCtr="0" anchor="t" bIns="91425" lIns="91425" spcFirstLastPara="1" rIns="91425" wrap="square" tIns="91425">
            <a:spAutoFit/>
          </a:bodyPr>
          <a:lstStyle/>
          <a:p>
            <a:pPr indent="0" lvl="0" marL="0" rtl="0" algn="l">
              <a:lnSpc>
                <a:spcPct val="144642"/>
              </a:lnSpc>
              <a:spcBef>
                <a:spcPts val="0"/>
              </a:spcBef>
              <a:spcAft>
                <a:spcPts val="0"/>
              </a:spcAft>
              <a:buNone/>
            </a:pPr>
            <a:r>
              <a:rPr lang="en" sz="1000">
                <a:solidFill>
                  <a:srgbClr val="E1E4E8"/>
                </a:solidFill>
                <a:latin typeface="Roboto Mono"/>
                <a:ea typeface="Roboto Mono"/>
                <a:cs typeface="Roboto Mono"/>
                <a:sym typeface="Roboto Mono"/>
              </a:rPr>
              <a:t>The dst of pkt already </a:t>
            </a:r>
            <a:r>
              <a:rPr lang="en" sz="1000">
                <a:solidFill>
                  <a:srgbClr val="E1E4E8"/>
                </a:solidFill>
                <a:latin typeface="Roboto Mono"/>
                <a:ea typeface="Roboto Mono"/>
                <a:cs typeface="Roboto Mono"/>
                <a:sym typeface="Roboto Mono"/>
              </a:rPr>
              <a:t>translate</a:t>
            </a:r>
            <a:r>
              <a:rPr lang="en" sz="1000">
                <a:solidFill>
                  <a:srgbClr val="E1E4E8"/>
                </a:solidFill>
                <a:latin typeface="Roboto Mono"/>
                <a:ea typeface="Roboto Mono"/>
                <a:cs typeface="Roboto Mono"/>
                <a:sym typeface="Roboto Mono"/>
              </a:rPr>
              <a:t> into pod ip</a:t>
            </a:r>
            <a:endParaRPr sz="1200">
              <a:solidFill>
                <a:srgbClr val="37474F"/>
              </a:solidFill>
              <a:latin typeface="Roboto Mono"/>
              <a:ea typeface="Roboto Mono"/>
              <a:cs typeface="Roboto Mono"/>
              <a:sym typeface="Roboto Mono"/>
            </a:endParaRPr>
          </a:p>
        </p:txBody>
      </p:sp>
      <p:pic>
        <p:nvPicPr>
          <p:cNvPr id="486" name="Google Shape;486;p56"/>
          <p:cNvPicPr preferRelativeResize="0"/>
          <p:nvPr/>
        </p:nvPicPr>
        <p:blipFill>
          <a:blip r:embed="rId4">
            <a:alphaModFix/>
          </a:blip>
          <a:stretch>
            <a:fillRect/>
          </a:stretch>
        </p:blipFill>
        <p:spPr>
          <a:xfrm>
            <a:off x="475497" y="1898710"/>
            <a:ext cx="1825650" cy="1825650"/>
          </a:xfrm>
          <a:prstGeom prst="rect">
            <a:avLst/>
          </a:prstGeom>
          <a:noFill/>
          <a:ln>
            <a:noFill/>
          </a:ln>
        </p:spPr>
      </p:pic>
      <p:sp>
        <p:nvSpPr>
          <p:cNvPr id="487" name="Google Shape;487;p56"/>
          <p:cNvSpPr txBox="1"/>
          <p:nvPr>
            <p:ph idx="4294967295" type="subTitle"/>
          </p:nvPr>
        </p:nvSpPr>
        <p:spPr>
          <a:xfrm>
            <a:off x="607125" y="3533175"/>
            <a:ext cx="1846200" cy="3462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050">
                <a:solidFill>
                  <a:schemeClr val="lt1"/>
                </a:solidFill>
              </a:rPr>
              <a:t>But how that </a:t>
            </a:r>
            <a:r>
              <a:rPr lang="en" sz="1050">
                <a:solidFill>
                  <a:schemeClr val="lt1"/>
                </a:solidFill>
              </a:rPr>
              <a:t>possible</a:t>
            </a:r>
            <a:r>
              <a:rPr lang="en" sz="1050">
                <a:solidFill>
                  <a:schemeClr val="lt1"/>
                </a:solidFill>
              </a:rPr>
              <a:t>?</a:t>
            </a:r>
            <a:endParaRPr sz="105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93" name="Google Shape;493;p57"/>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94" name="Google Shape;494;p57"/>
          <p:cNvSpPr txBox="1"/>
          <p:nvPr>
            <p:ph type="ctrTitle"/>
          </p:nvPr>
        </p:nvSpPr>
        <p:spPr>
          <a:xfrm>
            <a:off x="374900" y="361950"/>
            <a:ext cx="6365400" cy="523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Bro is Cooking 🗣️</a:t>
            </a:r>
            <a:r>
              <a:rPr lang="en" sz="2200">
                <a:solidFill>
                  <a:schemeClr val="lt2"/>
                </a:solidFill>
                <a:latin typeface="Inter"/>
                <a:ea typeface="Inter"/>
                <a:cs typeface="Inter"/>
                <a:sym typeface="Inter"/>
              </a:rPr>
              <a:t>🔥🔥🔥</a:t>
            </a:r>
            <a:r>
              <a:rPr lang="en" sz="2200"/>
              <a:t> </a:t>
            </a:r>
            <a:endParaRPr sz="2200"/>
          </a:p>
        </p:txBody>
      </p:sp>
      <p:sp>
        <p:nvSpPr>
          <p:cNvPr id="495" name="Google Shape;495;p57"/>
          <p:cNvSpPr/>
          <p:nvPr/>
        </p:nvSpPr>
        <p:spPr>
          <a:xfrm>
            <a:off x="6989600" y="1829250"/>
            <a:ext cx="553350" cy="490225"/>
          </a:xfrm>
          <a:custGeom>
            <a:rect b="b" l="l" r="r" t="t"/>
            <a:pathLst>
              <a:path extrusionOk="0" h="19609" w="22134">
                <a:moveTo>
                  <a:pt x="21394" y="0"/>
                </a:moveTo>
                <a:cubicBezTo>
                  <a:pt x="21394" y="4281"/>
                  <a:pt x="21751" y="8556"/>
                  <a:pt x="21751" y="12837"/>
                </a:cubicBezTo>
                <a:cubicBezTo>
                  <a:pt x="21751" y="14387"/>
                  <a:pt x="22780" y="16779"/>
                  <a:pt x="21394" y="17472"/>
                </a:cubicBezTo>
                <a:cubicBezTo>
                  <a:pt x="14993" y="20672"/>
                  <a:pt x="7156" y="19255"/>
                  <a:pt x="0" y="19255"/>
                </a:cubicBezTo>
              </a:path>
            </a:pathLst>
          </a:custGeom>
          <a:noFill/>
          <a:ln cap="flat" cmpd="sng" w="19050">
            <a:solidFill>
              <a:schemeClr val="lt1"/>
            </a:solidFill>
            <a:prstDash val="solid"/>
            <a:round/>
            <a:headEnd len="med" w="med" type="triangle"/>
            <a:tailEnd len="med" w="med" type="none"/>
          </a:ln>
        </p:spPr>
      </p:sp>
      <p:sp>
        <p:nvSpPr>
          <p:cNvPr id="496" name="Google Shape;496;p57"/>
          <p:cNvSpPr txBox="1"/>
          <p:nvPr>
            <p:ph idx="4294967295" type="subTitle"/>
          </p:nvPr>
        </p:nvSpPr>
        <p:spPr>
          <a:xfrm>
            <a:off x="475500" y="1040650"/>
            <a:ext cx="1846200" cy="9039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050">
                <a:solidFill>
                  <a:schemeClr val="lt1"/>
                </a:solidFill>
              </a:rPr>
              <a:t>All key value in eBPF was </a:t>
            </a:r>
            <a:r>
              <a:rPr lang="en" sz="1050">
                <a:solidFill>
                  <a:schemeClr val="lt1"/>
                </a:solidFill>
              </a:rPr>
              <a:t>written</a:t>
            </a:r>
            <a:r>
              <a:rPr lang="en" sz="1050">
                <a:solidFill>
                  <a:schemeClr val="lt1"/>
                </a:solidFill>
              </a:rPr>
              <a:t> in hex format so we need to convert svc ip into hex</a:t>
            </a:r>
            <a:endParaRPr sz="1050">
              <a:solidFill>
                <a:schemeClr val="lt1"/>
              </a:solidFill>
            </a:endParaRPr>
          </a:p>
        </p:txBody>
      </p:sp>
      <p:pic>
        <p:nvPicPr>
          <p:cNvPr id="497" name="Google Shape;497;p57"/>
          <p:cNvPicPr preferRelativeResize="0"/>
          <p:nvPr/>
        </p:nvPicPr>
        <p:blipFill>
          <a:blip r:embed="rId3">
            <a:alphaModFix/>
          </a:blip>
          <a:stretch>
            <a:fillRect/>
          </a:stretch>
        </p:blipFill>
        <p:spPr>
          <a:xfrm>
            <a:off x="1550400" y="1896876"/>
            <a:ext cx="6927359" cy="1988075"/>
          </a:xfrm>
          <a:prstGeom prst="rect">
            <a:avLst/>
          </a:prstGeom>
          <a:noFill/>
          <a:ln>
            <a:noFill/>
          </a:ln>
        </p:spPr>
      </p:pic>
      <p:pic>
        <p:nvPicPr>
          <p:cNvPr id="498" name="Google Shape;498;p57"/>
          <p:cNvPicPr preferRelativeResize="0"/>
          <p:nvPr/>
        </p:nvPicPr>
        <p:blipFill>
          <a:blip r:embed="rId4">
            <a:alphaModFix/>
          </a:blip>
          <a:stretch>
            <a:fillRect/>
          </a:stretch>
        </p:blipFill>
        <p:spPr>
          <a:xfrm>
            <a:off x="7479925" y="3884950"/>
            <a:ext cx="939525" cy="939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8"/>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4" name="Google Shape;504;p58"/>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5" name="Google Shape;505;p58"/>
          <p:cNvSpPr txBox="1"/>
          <p:nvPr>
            <p:ph type="ctrTitle"/>
          </p:nvPr>
        </p:nvSpPr>
        <p:spPr>
          <a:xfrm>
            <a:off x="374900" y="361950"/>
            <a:ext cx="6365400" cy="523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Bro is Cooking 🗣️</a:t>
            </a:r>
            <a:r>
              <a:rPr lang="en" sz="2200">
                <a:solidFill>
                  <a:schemeClr val="lt2"/>
                </a:solidFill>
                <a:latin typeface="Inter"/>
                <a:ea typeface="Inter"/>
                <a:cs typeface="Inter"/>
                <a:sym typeface="Inter"/>
              </a:rPr>
              <a:t>🔥🔥🔥</a:t>
            </a:r>
            <a:r>
              <a:rPr lang="en" sz="2200"/>
              <a:t> </a:t>
            </a:r>
            <a:endParaRPr sz="2200"/>
          </a:p>
        </p:txBody>
      </p:sp>
      <p:sp>
        <p:nvSpPr>
          <p:cNvPr id="506" name="Google Shape;506;p58"/>
          <p:cNvSpPr/>
          <p:nvPr/>
        </p:nvSpPr>
        <p:spPr>
          <a:xfrm>
            <a:off x="6989600" y="1829250"/>
            <a:ext cx="553350" cy="490225"/>
          </a:xfrm>
          <a:custGeom>
            <a:rect b="b" l="l" r="r" t="t"/>
            <a:pathLst>
              <a:path extrusionOk="0" h="19609" w="22134">
                <a:moveTo>
                  <a:pt x="21394" y="0"/>
                </a:moveTo>
                <a:cubicBezTo>
                  <a:pt x="21394" y="4281"/>
                  <a:pt x="21751" y="8556"/>
                  <a:pt x="21751" y="12837"/>
                </a:cubicBezTo>
                <a:cubicBezTo>
                  <a:pt x="21751" y="14387"/>
                  <a:pt x="22780" y="16779"/>
                  <a:pt x="21394" y="17472"/>
                </a:cubicBezTo>
                <a:cubicBezTo>
                  <a:pt x="14993" y="20672"/>
                  <a:pt x="7156" y="19255"/>
                  <a:pt x="0" y="19255"/>
                </a:cubicBezTo>
              </a:path>
            </a:pathLst>
          </a:custGeom>
          <a:noFill/>
          <a:ln cap="flat" cmpd="sng" w="19050">
            <a:solidFill>
              <a:schemeClr val="lt1"/>
            </a:solidFill>
            <a:prstDash val="solid"/>
            <a:round/>
            <a:headEnd len="med" w="med" type="triangle"/>
            <a:tailEnd len="med" w="med" type="none"/>
          </a:ln>
        </p:spPr>
      </p:sp>
      <p:sp>
        <p:nvSpPr>
          <p:cNvPr id="507" name="Google Shape;507;p58"/>
          <p:cNvSpPr txBox="1"/>
          <p:nvPr>
            <p:ph idx="4294967295" type="subTitle"/>
          </p:nvPr>
        </p:nvSpPr>
        <p:spPr>
          <a:xfrm>
            <a:off x="475500" y="1040650"/>
            <a:ext cx="1846200" cy="1327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100">
                <a:solidFill>
                  <a:schemeClr val="lt1"/>
                </a:solidFill>
              </a:rPr>
              <a:t>According</a:t>
            </a:r>
            <a:r>
              <a:rPr lang="en" sz="1100">
                <a:solidFill>
                  <a:schemeClr val="lt1"/>
                </a:solidFill>
              </a:rPr>
              <a:t> </a:t>
            </a:r>
            <a:r>
              <a:rPr lang="en" sz="1100" strike="sngStrike">
                <a:solidFill>
                  <a:schemeClr val="lt1"/>
                </a:solidFill>
              </a:rPr>
              <a:t>judgment of Oratrice Mecanique d'Analyse Cardinale</a:t>
            </a:r>
            <a:r>
              <a:rPr lang="en" sz="1100">
                <a:solidFill>
                  <a:schemeClr val="lt1"/>
                </a:solidFill>
              </a:rPr>
              <a:t> to cilium </a:t>
            </a:r>
            <a:r>
              <a:rPr lang="en" sz="1100" u="sng">
                <a:solidFill>
                  <a:schemeClr val="hlink"/>
                </a:solidFill>
                <a:hlinkClick r:id="rId3"/>
              </a:rPr>
              <a:t>source code</a:t>
            </a:r>
            <a:r>
              <a:rPr lang="en" sz="1100">
                <a:solidFill>
                  <a:schemeClr val="lt1"/>
                </a:solidFill>
              </a:rPr>
              <a:t> you can see the ebpf map have struct like this </a:t>
            </a:r>
            <a:endParaRPr sz="1100">
              <a:solidFill>
                <a:schemeClr val="lt1"/>
              </a:solidFill>
            </a:endParaRPr>
          </a:p>
        </p:txBody>
      </p:sp>
      <p:pic>
        <p:nvPicPr>
          <p:cNvPr id="508" name="Google Shape;508;p58"/>
          <p:cNvPicPr preferRelativeResize="0"/>
          <p:nvPr/>
        </p:nvPicPr>
        <p:blipFill rotWithShape="1">
          <a:blip r:embed="rId4">
            <a:alphaModFix/>
          </a:blip>
          <a:srcRect b="10812" l="5350" r="5180" t="11117"/>
          <a:stretch/>
        </p:blipFill>
        <p:spPr>
          <a:xfrm>
            <a:off x="2438000" y="1040662"/>
            <a:ext cx="6444952" cy="28947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9"/>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14" name="Google Shape;514;p59"/>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15" name="Google Shape;515;p59"/>
          <p:cNvSpPr txBox="1"/>
          <p:nvPr>
            <p:ph type="ctrTitle"/>
          </p:nvPr>
        </p:nvSpPr>
        <p:spPr>
          <a:xfrm>
            <a:off x="374900" y="361950"/>
            <a:ext cx="6365400" cy="523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Bro is Cooking 🗣️</a:t>
            </a:r>
            <a:r>
              <a:rPr lang="en" sz="2200">
                <a:solidFill>
                  <a:schemeClr val="lt2"/>
                </a:solidFill>
                <a:latin typeface="Inter"/>
                <a:ea typeface="Inter"/>
                <a:cs typeface="Inter"/>
                <a:sym typeface="Inter"/>
              </a:rPr>
              <a:t>🔥🔥🔥</a:t>
            </a:r>
            <a:r>
              <a:rPr lang="en" sz="2200"/>
              <a:t> </a:t>
            </a:r>
            <a:endParaRPr sz="2200"/>
          </a:p>
        </p:txBody>
      </p:sp>
      <p:sp>
        <p:nvSpPr>
          <p:cNvPr id="516" name="Google Shape;516;p59"/>
          <p:cNvSpPr txBox="1"/>
          <p:nvPr>
            <p:ph idx="4294967295" type="subTitle"/>
          </p:nvPr>
        </p:nvSpPr>
        <p:spPr>
          <a:xfrm>
            <a:off x="374900" y="2247750"/>
            <a:ext cx="5703300" cy="64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400">
                <a:solidFill>
                  <a:schemeClr val="lt1"/>
                </a:solidFill>
              </a:rPr>
              <a:t>Now the last part is to understand how cilium create a load balancer only from ebpf map</a:t>
            </a:r>
            <a:endParaRPr sz="14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60"/>
          <p:cNvPicPr preferRelativeResize="0"/>
          <p:nvPr/>
        </p:nvPicPr>
        <p:blipFill>
          <a:blip r:embed="rId3">
            <a:alphaModFix/>
          </a:blip>
          <a:stretch>
            <a:fillRect/>
          </a:stretch>
        </p:blipFill>
        <p:spPr>
          <a:xfrm>
            <a:off x="1572767" y="2617167"/>
            <a:ext cx="1578125" cy="470302"/>
          </a:xfrm>
          <a:prstGeom prst="rect">
            <a:avLst/>
          </a:prstGeom>
          <a:noFill/>
          <a:ln>
            <a:noFill/>
          </a:ln>
        </p:spPr>
      </p:pic>
      <p:sp>
        <p:nvSpPr>
          <p:cNvPr id="522" name="Google Shape;522;p60"/>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23" name="Google Shape;523;p60"/>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24" name="Google Shape;524;p60"/>
          <p:cNvSpPr txBox="1"/>
          <p:nvPr>
            <p:ph type="ctrTitle"/>
          </p:nvPr>
        </p:nvSpPr>
        <p:spPr>
          <a:xfrm>
            <a:off x="374900" y="361950"/>
            <a:ext cx="6365400" cy="523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Bro is Cooking 🗣️</a:t>
            </a:r>
            <a:r>
              <a:rPr lang="en" sz="2200">
                <a:solidFill>
                  <a:schemeClr val="lt2"/>
                </a:solidFill>
                <a:latin typeface="Inter"/>
                <a:ea typeface="Inter"/>
                <a:cs typeface="Inter"/>
                <a:sym typeface="Inter"/>
              </a:rPr>
              <a:t>🔥🔥🔥</a:t>
            </a:r>
            <a:r>
              <a:rPr lang="en" sz="2200"/>
              <a:t> </a:t>
            </a:r>
            <a:endParaRPr sz="2200"/>
          </a:p>
        </p:txBody>
      </p:sp>
      <p:pic>
        <p:nvPicPr>
          <p:cNvPr id="525" name="Google Shape;525;p60"/>
          <p:cNvPicPr preferRelativeResize="0"/>
          <p:nvPr/>
        </p:nvPicPr>
        <p:blipFill>
          <a:blip r:embed="rId4">
            <a:alphaModFix/>
          </a:blip>
          <a:stretch>
            <a:fillRect/>
          </a:stretch>
        </p:blipFill>
        <p:spPr>
          <a:xfrm>
            <a:off x="1299200" y="832500"/>
            <a:ext cx="6947643" cy="3953549"/>
          </a:xfrm>
          <a:prstGeom prst="rect">
            <a:avLst/>
          </a:prstGeom>
          <a:noFill/>
          <a:ln>
            <a:noFill/>
          </a:ln>
        </p:spPr>
      </p:pic>
      <p:sp>
        <p:nvSpPr>
          <p:cNvPr id="526" name="Google Shape;526;p60"/>
          <p:cNvSpPr/>
          <p:nvPr/>
        </p:nvSpPr>
        <p:spPr>
          <a:xfrm>
            <a:off x="4998275" y="950150"/>
            <a:ext cx="128400" cy="102000"/>
          </a:xfrm>
          <a:prstGeom prst="rect">
            <a:avLst/>
          </a:prstGeom>
          <a:solidFill>
            <a:srgbClr val="9E9E9E">
              <a:alpha val="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3"/>
              </a:solidFill>
              <a:latin typeface="Inter"/>
              <a:ea typeface="Inter"/>
              <a:cs typeface="Inter"/>
              <a:sym typeface="Inter"/>
            </a:endParaRPr>
          </a:p>
        </p:txBody>
      </p:sp>
      <p:sp>
        <p:nvSpPr>
          <p:cNvPr id="527" name="Google Shape;527;p60"/>
          <p:cNvSpPr/>
          <p:nvPr/>
        </p:nvSpPr>
        <p:spPr>
          <a:xfrm>
            <a:off x="4185300" y="950150"/>
            <a:ext cx="790800" cy="102000"/>
          </a:xfrm>
          <a:prstGeom prst="rect">
            <a:avLst/>
          </a:prstGeom>
          <a:solidFill>
            <a:srgbClr val="9E9E9E">
              <a:alpha val="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3"/>
              </a:solidFill>
              <a:latin typeface="Inter"/>
              <a:ea typeface="Inter"/>
              <a:cs typeface="Inter"/>
              <a:sym typeface="Inter"/>
            </a:endParaRPr>
          </a:p>
        </p:txBody>
      </p:sp>
      <p:sp>
        <p:nvSpPr>
          <p:cNvPr id="528" name="Google Shape;528;p60"/>
          <p:cNvSpPr/>
          <p:nvPr/>
        </p:nvSpPr>
        <p:spPr>
          <a:xfrm>
            <a:off x="3845575" y="950150"/>
            <a:ext cx="234900" cy="102000"/>
          </a:xfrm>
          <a:prstGeom prst="rect">
            <a:avLst/>
          </a:prstGeom>
          <a:solidFill>
            <a:srgbClr val="9E9E9E">
              <a:alpha val="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3"/>
              </a:solidFill>
              <a:latin typeface="Inter"/>
              <a:ea typeface="Inter"/>
              <a:cs typeface="Inter"/>
              <a:sym typeface="Inter"/>
            </a:endParaRPr>
          </a:p>
        </p:txBody>
      </p:sp>
      <p:sp>
        <p:nvSpPr>
          <p:cNvPr id="529" name="Google Shape;529;p60"/>
          <p:cNvSpPr/>
          <p:nvPr/>
        </p:nvSpPr>
        <p:spPr>
          <a:xfrm>
            <a:off x="5052975" y="1054200"/>
            <a:ext cx="1578125" cy="970075"/>
          </a:xfrm>
          <a:custGeom>
            <a:rect b="b" l="l" r="r" t="t"/>
            <a:pathLst>
              <a:path extrusionOk="0" h="38803" w="63125">
                <a:moveTo>
                  <a:pt x="0" y="0"/>
                </a:moveTo>
                <a:cubicBezTo>
                  <a:pt x="3209" y="7056"/>
                  <a:pt x="2251" y="16451"/>
                  <a:pt x="7732" y="21932"/>
                </a:cubicBezTo>
                <a:cubicBezTo>
                  <a:pt x="21380" y="35580"/>
                  <a:pt x="43823" y="38803"/>
                  <a:pt x="63125" y="38803"/>
                </a:cubicBezTo>
              </a:path>
            </a:pathLst>
          </a:custGeom>
          <a:noFill/>
          <a:ln cap="flat" cmpd="sng" w="9525">
            <a:solidFill>
              <a:schemeClr val="accent2"/>
            </a:solidFill>
            <a:prstDash val="solid"/>
            <a:round/>
            <a:headEnd len="med" w="med" type="none"/>
            <a:tailEnd len="med" w="med" type="stealth"/>
          </a:ln>
        </p:spPr>
      </p:sp>
      <p:sp>
        <p:nvSpPr>
          <p:cNvPr id="530" name="Google Shape;530;p60"/>
          <p:cNvSpPr/>
          <p:nvPr/>
        </p:nvSpPr>
        <p:spPr>
          <a:xfrm>
            <a:off x="4532775" y="1054200"/>
            <a:ext cx="2119400" cy="1028975"/>
          </a:xfrm>
          <a:custGeom>
            <a:rect b="b" l="l" r="r" t="t"/>
            <a:pathLst>
              <a:path extrusionOk="0" h="41159" w="84776">
                <a:moveTo>
                  <a:pt x="0" y="0"/>
                </a:moveTo>
                <a:cubicBezTo>
                  <a:pt x="0" y="12873"/>
                  <a:pt x="3091" y="30786"/>
                  <a:pt x="15043" y="35569"/>
                </a:cubicBezTo>
                <a:cubicBezTo>
                  <a:pt x="29244" y="41252"/>
                  <a:pt x="45673" y="42447"/>
                  <a:pt x="60735" y="39787"/>
                </a:cubicBezTo>
                <a:cubicBezTo>
                  <a:pt x="68747" y="38372"/>
                  <a:pt x="76640" y="35569"/>
                  <a:pt x="84776" y="35569"/>
                </a:cubicBezTo>
              </a:path>
            </a:pathLst>
          </a:custGeom>
          <a:noFill/>
          <a:ln cap="flat" cmpd="sng" w="9525">
            <a:solidFill>
              <a:schemeClr val="accent2"/>
            </a:solidFill>
            <a:prstDash val="solid"/>
            <a:round/>
            <a:headEnd len="med" w="med" type="none"/>
            <a:tailEnd len="med" w="med" type="stealth"/>
          </a:ln>
        </p:spPr>
      </p:sp>
      <p:sp>
        <p:nvSpPr>
          <p:cNvPr id="531" name="Google Shape;531;p60"/>
          <p:cNvSpPr/>
          <p:nvPr/>
        </p:nvSpPr>
        <p:spPr>
          <a:xfrm>
            <a:off x="3953475" y="1054200"/>
            <a:ext cx="2681775" cy="1196750"/>
          </a:xfrm>
          <a:custGeom>
            <a:rect b="b" l="l" r="r" t="t"/>
            <a:pathLst>
              <a:path extrusionOk="0" h="47870" w="107271">
                <a:moveTo>
                  <a:pt x="0" y="0"/>
                </a:moveTo>
                <a:cubicBezTo>
                  <a:pt x="2743" y="15757"/>
                  <a:pt x="6531" y="35820"/>
                  <a:pt x="20667" y="43302"/>
                </a:cubicBezTo>
                <a:cubicBezTo>
                  <a:pt x="29208" y="47822"/>
                  <a:pt x="39692" y="47147"/>
                  <a:pt x="49348" y="47519"/>
                </a:cubicBezTo>
                <a:cubicBezTo>
                  <a:pt x="68658" y="48264"/>
                  <a:pt x="88142" y="47870"/>
                  <a:pt x="107271" y="45129"/>
                </a:cubicBezTo>
              </a:path>
            </a:pathLst>
          </a:custGeom>
          <a:noFill/>
          <a:ln cap="flat" cmpd="sng" w="9525">
            <a:solidFill>
              <a:schemeClr val="accent2"/>
            </a:solidFill>
            <a:prstDash val="solid"/>
            <a:round/>
            <a:headEnd len="med" w="med" type="none"/>
            <a:tailEnd len="med" w="med" type="stealth"/>
          </a:ln>
        </p:spPr>
      </p:sp>
      <p:sp>
        <p:nvSpPr>
          <p:cNvPr id="532" name="Google Shape;532;p60"/>
          <p:cNvSpPr/>
          <p:nvPr/>
        </p:nvSpPr>
        <p:spPr>
          <a:xfrm>
            <a:off x="6923775" y="2355950"/>
            <a:ext cx="319850" cy="414725"/>
          </a:xfrm>
          <a:custGeom>
            <a:rect b="b" l="l" r="r" t="t"/>
            <a:pathLst>
              <a:path extrusionOk="0" h="16589" w="12794">
                <a:moveTo>
                  <a:pt x="0" y="0"/>
                </a:moveTo>
                <a:cubicBezTo>
                  <a:pt x="0" y="6983"/>
                  <a:pt x="11642" y="9702"/>
                  <a:pt x="12794" y="16589"/>
                </a:cubicBezTo>
              </a:path>
            </a:pathLst>
          </a:custGeom>
          <a:noFill/>
          <a:ln cap="flat" cmpd="sng" w="9525">
            <a:solidFill>
              <a:schemeClr val="dk2"/>
            </a:solidFill>
            <a:prstDash val="dot"/>
            <a:round/>
            <a:headEnd len="med" w="med" type="none"/>
            <a:tailEnd len="med" w="med" type="none"/>
          </a:ln>
        </p:spPr>
      </p:sp>
      <p:sp>
        <p:nvSpPr>
          <p:cNvPr id="533" name="Google Shape;533;p60"/>
          <p:cNvSpPr/>
          <p:nvPr/>
        </p:nvSpPr>
        <p:spPr>
          <a:xfrm>
            <a:off x="5156375" y="3957850"/>
            <a:ext cx="2119500" cy="58500"/>
          </a:xfrm>
          <a:prstGeom prst="rect">
            <a:avLst/>
          </a:prstGeom>
          <a:solidFill>
            <a:srgbClr val="9E9E9E">
              <a:alpha val="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4" name="Google Shape;534;p60"/>
          <p:cNvSpPr/>
          <p:nvPr/>
        </p:nvSpPr>
        <p:spPr>
          <a:xfrm>
            <a:off x="6160503" y="2851200"/>
            <a:ext cx="537650" cy="1107150"/>
          </a:xfrm>
          <a:custGeom>
            <a:rect b="b" l="l" r="r" t="t"/>
            <a:pathLst>
              <a:path extrusionOk="0" h="44286" w="21506">
                <a:moveTo>
                  <a:pt x="803" y="44286"/>
                </a:moveTo>
                <a:cubicBezTo>
                  <a:pt x="803" y="40760"/>
                  <a:pt x="-1449" y="35431"/>
                  <a:pt x="1646" y="33742"/>
                </a:cubicBezTo>
                <a:cubicBezTo>
                  <a:pt x="5352" y="31719"/>
                  <a:pt x="10646" y="34116"/>
                  <a:pt x="14159" y="31773"/>
                </a:cubicBezTo>
                <a:cubicBezTo>
                  <a:pt x="17825" y="29328"/>
                  <a:pt x="20338" y="24961"/>
                  <a:pt x="21329" y="20667"/>
                </a:cubicBezTo>
                <a:cubicBezTo>
                  <a:pt x="22532" y="15456"/>
                  <a:pt x="15837" y="11464"/>
                  <a:pt x="13596" y="6608"/>
                </a:cubicBezTo>
                <a:cubicBezTo>
                  <a:pt x="12671" y="4604"/>
                  <a:pt x="13486" y="2185"/>
                  <a:pt x="13175" y="0"/>
                </a:cubicBezTo>
              </a:path>
            </a:pathLst>
          </a:custGeom>
          <a:noFill/>
          <a:ln cap="flat" cmpd="sng" w="9525">
            <a:solidFill>
              <a:schemeClr val="accent4"/>
            </a:solidFill>
            <a:prstDash val="dash"/>
            <a:round/>
            <a:headEnd len="med" w="med" type="none"/>
            <a:tailEnd len="med" w="med" type="none"/>
          </a:ln>
        </p:spPr>
      </p:sp>
      <p:sp>
        <p:nvSpPr>
          <p:cNvPr id="535" name="Google Shape;535;p60"/>
          <p:cNvSpPr/>
          <p:nvPr/>
        </p:nvSpPr>
        <p:spPr>
          <a:xfrm>
            <a:off x="3880625" y="3100714"/>
            <a:ext cx="2822350" cy="1513100"/>
          </a:xfrm>
          <a:custGeom>
            <a:rect b="b" l="l" r="r" t="t"/>
            <a:pathLst>
              <a:path extrusionOk="0" h="60524" w="112894">
                <a:moveTo>
                  <a:pt x="112894" y="36580"/>
                </a:moveTo>
                <a:cubicBezTo>
                  <a:pt x="112894" y="44062"/>
                  <a:pt x="109298" y="52784"/>
                  <a:pt x="102913" y="56684"/>
                </a:cubicBezTo>
                <a:cubicBezTo>
                  <a:pt x="95554" y="61179"/>
                  <a:pt x="85948" y="60480"/>
                  <a:pt x="77325" y="60480"/>
                </a:cubicBezTo>
                <a:cubicBezTo>
                  <a:pt x="65129" y="60480"/>
                  <a:pt x="52266" y="59828"/>
                  <a:pt x="41193" y="54716"/>
                </a:cubicBezTo>
                <a:cubicBezTo>
                  <a:pt x="33327" y="51084"/>
                  <a:pt x="28176" y="41154"/>
                  <a:pt x="27697" y="32503"/>
                </a:cubicBezTo>
                <a:cubicBezTo>
                  <a:pt x="27154" y="22682"/>
                  <a:pt x="30405" y="10511"/>
                  <a:pt x="23760" y="3260"/>
                </a:cubicBezTo>
                <a:cubicBezTo>
                  <a:pt x="19829" y="-1029"/>
                  <a:pt x="11167" y="-812"/>
                  <a:pt x="6327" y="2416"/>
                </a:cubicBezTo>
                <a:cubicBezTo>
                  <a:pt x="1693" y="5506"/>
                  <a:pt x="0" y="12311"/>
                  <a:pt x="0" y="17881"/>
                </a:cubicBezTo>
              </a:path>
            </a:pathLst>
          </a:custGeom>
          <a:noFill/>
          <a:ln cap="flat" cmpd="sng" w="9525">
            <a:solidFill>
              <a:schemeClr val="accent4"/>
            </a:solidFill>
            <a:prstDash val="solid"/>
            <a:round/>
            <a:headEnd len="med" w="med" type="none"/>
            <a:tailEnd len="med" w="med" type="stealth"/>
          </a:ln>
        </p:spPr>
      </p:sp>
      <p:sp>
        <p:nvSpPr>
          <p:cNvPr id="536" name="Google Shape;536;p60"/>
          <p:cNvSpPr/>
          <p:nvPr/>
        </p:nvSpPr>
        <p:spPr>
          <a:xfrm>
            <a:off x="5740525" y="3801750"/>
            <a:ext cx="60900" cy="585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7" name="Google Shape;537;p60"/>
          <p:cNvSpPr/>
          <p:nvPr/>
        </p:nvSpPr>
        <p:spPr>
          <a:xfrm>
            <a:off x="2438992" y="2703900"/>
            <a:ext cx="3332575" cy="1096600"/>
          </a:xfrm>
          <a:custGeom>
            <a:rect b="b" l="l" r="r" t="t"/>
            <a:pathLst>
              <a:path extrusionOk="0" h="43864" w="133303">
                <a:moveTo>
                  <a:pt x="133303" y="43864"/>
                </a:moveTo>
                <a:cubicBezTo>
                  <a:pt x="126970" y="32776"/>
                  <a:pt x="126466" y="16070"/>
                  <a:pt x="115167" y="10122"/>
                </a:cubicBezTo>
                <a:cubicBezTo>
                  <a:pt x="97292" y="712"/>
                  <a:pt x="75617" y="0"/>
                  <a:pt x="55416" y="0"/>
                </a:cubicBezTo>
                <a:cubicBezTo>
                  <a:pt x="36741" y="0"/>
                  <a:pt x="12581" y="2803"/>
                  <a:pt x="2554" y="18558"/>
                </a:cubicBezTo>
                <a:cubicBezTo>
                  <a:pt x="-350" y="23121"/>
                  <a:pt x="23" y="29176"/>
                  <a:pt x="23" y="34585"/>
                </a:cubicBezTo>
              </a:path>
            </a:pathLst>
          </a:custGeom>
          <a:noFill/>
          <a:ln cap="flat" cmpd="sng" w="9525">
            <a:solidFill>
              <a:schemeClr val="accent5"/>
            </a:solidFill>
            <a:prstDash val="dash"/>
            <a:round/>
            <a:headEnd len="med" w="med" type="none"/>
            <a:tailEnd len="med" w="med" type="none"/>
          </a:ln>
        </p:spPr>
      </p:sp>
      <p:sp>
        <p:nvSpPr>
          <p:cNvPr id="538" name="Google Shape;538;p60"/>
          <p:cNvSpPr/>
          <p:nvPr/>
        </p:nvSpPr>
        <p:spPr>
          <a:xfrm>
            <a:off x="4506250" y="1519788"/>
            <a:ext cx="224100" cy="9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Inter"/>
                <a:ea typeface="Inter"/>
                <a:cs typeface="Inter"/>
                <a:sym typeface="Inter"/>
              </a:rPr>
              <a:t>1</a:t>
            </a:r>
            <a:endParaRPr sz="700">
              <a:latin typeface="Inter"/>
              <a:ea typeface="Inter"/>
              <a:cs typeface="Inter"/>
              <a:sym typeface="Inter"/>
            </a:endParaRPr>
          </a:p>
        </p:txBody>
      </p:sp>
      <p:sp>
        <p:nvSpPr>
          <p:cNvPr id="539" name="Google Shape;539;p60"/>
          <p:cNvSpPr/>
          <p:nvPr/>
        </p:nvSpPr>
        <p:spPr>
          <a:xfrm>
            <a:off x="4774175" y="4395575"/>
            <a:ext cx="224100" cy="9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Inter"/>
                <a:ea typeface="Inter"/>
                <a:cs typeface="Inter"/>
                <a:sym typeface="Inter"/>
              </a:rPr>
              <a:t>2</a:t>
            </a:r>
            <a:endParaRPr sz="700">
              <a:latin typeface="Inter"/>
              <a:ea typeface="Inter"/>
              <a:cs typeface="Inter"/>
              <a:sym typeface="Inter"/>
            </a:endParaRPr>
          </a:p>
        </p:txBody>
      </p:sp>
      <p:pic>
        <p:nvPicPr>
          <p:cNvPr id="540" name="Google Shape;540;p60"/>
          <p:cNvPicPr preferRelativeResize="0"/>
          <p:nvPr/>
        </p:nvPicPr>
        <p:blipFill>
          <a:blip r:embed="rId5">
            <a:alphaModFix/>
          </a:blip>
          <a:stretch>
            <a:fillRect/>
          </a:stretch>
        </p:blipFill>
        <p:spPr>
          <a:xfrm>
            <a:off x="1416650" y="2083175"/>
            <a:ext cx="2663826" cy="294240"/>
          </a:xfrm>
          <a:prstGeom prst="rect">
            <a:avLst/>
          </a:prstGeom>
          <a:noFill/>
          <a:ln>
            <a:noFill/>
          </a:ln>
        </p:spPr>
      </p:pic>
      <p:sp>
        <p:nvSpPr>
          <p:cNvPr id="541" name="Google Shape;541;p60"/>
          <p:cNvSpPr/>
          <p:nvPr/>
        </p:nvSpPr>
        <p:spPr>
          <a:xfrm>
            <a:off x="6660075" y="3958275"/>
            <a:ext cx="70500" cy="585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2" name="Google Shape;542;p60"/>
          <p:cNvSpPr/>
          <p:nvPr/>
        </p:nvSpPr>
        <p:spPr>
          <a:xfrm>
            <a:off x="6350300" y="3796000"/>
            <a:ext cx="918300" cy="585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3" name="Google Shape;543;p60"/>
          <p:cNvSpPr/>
          <p:nvPr/>
        </p:nvSpPr>
        <p:spPr>
          <a:xfrm>
            <a:off x="2030199" y="2983042"/>
            <a:ext cx="4669275" cy="813625"/>
          </a:xfrm>
          <a:custGeom>
            <a:rect b="b" l="l" r="r" t="t"/>
            <a:pathLst>
              <a:path extrusionOk="0" h="32545" w="186771">
                <a:moveTo>
                  <a:pt x="186771" y="32545"/>
                </a:moveTo>
                <a:cubicBezTo>
                  <a:pt x="176421" y="32545"/>
                  <a:pt x="166710" y="27013"/>
                  <a:pt x="156403" y="26078"/>
                </a:cubicBezTo>
                <a:cubicBezTo>
                  <a:pt x="144172" y="24968"/>
                  <a:pt x="131094" y="29478"/>
                  <a:pt x="119569" y="25234"/>
                </a:cubicBezTo>
                <a:cubicBezTo>
                  <a:pt x="111947" y="22427"/>
                  <a:pt x="107907" y="13920"/>
                  <a:pt x="101854" y="8504"/>
                </a:cubicBezTo>
                <a:cubicBezTo>
                  <a:pt x="95172" y="2525"/>
                  <a:pt x="85164" y="-904"/>
                  <a:pt x="76267" y="209"/>
                </a:cubicBezTo>
                <a:cubicBezTo>
                  <a:pt x="68226" y="1215"/>
                  <a:pt x="61675" y="7439"/>
                  <a:pt x="53913" y="9769"/>
                </a:cubicBezTo>
                <a:cubicBezTo>
                  <a:pt x="40718" y="13730"/>
                  <a:pt x="26497" y="13143"/>
                  <a:pt x="12720" y="13143"/>
                </a:cubicBezTo>
                <a:cubicBezTo>
                  <a:pt x="7977" y="13143"/>
                  <a:pt x="2468" y="15930"/>
                  <a:pt x="348" y="20173"/>
                </a:cubicBezTo>
                <a:cubicBezTo>
                  <a:pt x="-870" y="22610"/>
                  <a:pt x="1418" y="28346"/>
                  <a:pt x="4003" y="27484"/>
                </a:cubicBezTo>
              </a:path>
            </a:pathLst>
          </a:custGeom>
          <a:noFill/>
          <a:ln cap="flat" cmpd="sng" w="9525">
            <a:solidFill>
              <a:schemeClr val="accent5"/>
            </a:solidFill>
            <a:prstDash val="solid"/>
            <a:round/>
            <a:headEnd len="med" w="med" type="none"/>
            <a:tailEnd len="med" w="med" type="stealth"/>
          </a:ln>
        </p:spPr>
      </p:sp>
      <p:sp>
        <p:nvSpPr>
          <p:cNvPr id="544" name="Google Shape;544;p60"/>
          <p:cNvSpPr/>
          <p:nvPr/>
        </p:nvSpPr>
        <p:spPr>
          <a:xfrm>
            <a:off x="6357725" y="3796000"/>
            <a:ext cx="60900" cy="585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5" name="Google Shape;545;p60"/>
          <p:cNvSpPr/>
          <p:nvPr/>
        </p:nvSpPr>
        <p:spPr>
          <a:xfrm>
            <a:off x="2320575" y="3681647"/>
            <a:ext cx="4034975" cy="407400"/>
          </a:xfrm>
          <a:custGeom>
            <a:rect b="b" l="l" r="r" t="t"/>
            <a:pathLst>
              <a:path extrusionOk="0" h="16296" w="161399">
                <a:moveTo>
                  <a:pt x="0" y="16296"/>
                </a:moveTo>
                <a:cubicBezTo>
                  <a:pt x="2964" y="10368"/>
                  <a:pt x="12585" y="11872"/>
                  <a:pt x="19146" y="10935"/>
                </a:cubicBezTo>
                <a:cubicBezTo>
                  <a:pt x="35961" y="8533"/>
                  <a:pt x="53088" y="12658"/>
                  <a:pt x="70073" y="12658"/>
                </a:cubicBezTo>
                <a:cubicBezTo>
                  <a:pt x="81786" y="12658"/>
                  <a:pt x="94141" y="14088"/>
                  <a:pt x="105110" y="9978"/>
                </a:cubicBezTo>
                <a:cubicBezTo>
                  <a:pt x="112945" y="7042"/>
                  <a:pt x="120300" y="2604"/>
                  <a:pt x="128468" y="788"/>
                </a:cubicBezTo>
                <a:cubicBezTo>
                  <a:pt x="139263" y="-1612"/>
                  <a:pt x="150669" y="2133"/>
                  <a:pt x="161399" y="4808"/>
                </a:cubicBezTo>
              </a:path>
            </a:pathLst>
          </a:custGeom>
          <a:noFill/>
          <a:ln cap="flat" cmpd="sng" w="9525">
            <a:solidFill>
              <a:schemeClr val="accent5"/>
            </a:solidFill>
            <a:prstDash val="dot"/>
            <a:round/>
            <a:headEnd len="med" w="med" type="none"/>
            <a:tailEnd len="med" w="med" type="none"/>
          </a:ln>
        </p:spPr>
      </p:sp>
      <p:pic>
        <p:nvPicPr>
          <p:cNvPr id="546" name="Google Shape;546;p60"/>
          <p:cNvPicPr preferRelativeResize="0"/>
          <p:nvPr/>
        </p:nvPicPr>
        <p:blipFill>
          <a:blip r:embed="rId6">
            <a:alphaModFix/>
          </a:blip>
          <a:stretch>
            <a:fillRect/>
          </a:stretch>
        </p:blipFill>
        <p:spPr>
          <a:xfrm>
            <a:off x="2030199" y="1202876"/>
            <a:ext cx="1239914" cy="414725"/>
          </a:xfrm>
          <a:prstGeom prst="rect">
            <a:avLst/>
          </a:prstGeom>
          <a:noFill/>
          <a:ln>
            <a:noFill/>
          </a:ln>
        </p:spPr>
      </p:pic>
      <p:sp>
        <p:nvSpPr>
          <p:cNvPr id="547" name="Google Shape;547;p60"/>
          <p:cNvSpPr/>
          <p:nvPr/>
        </p:nvSpPr>
        <p:spPr>
          <a:xfrm>
            <a:off x="1410225" y="2149150"/>
            <a:ext cx="1353600" cy="585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8" name="Google Shape;548;p60"/>
          <p:cNvSpPr/>
          <p:nvPr/>
        </p:nvSpPr>
        <p:spPr>
          <a:xfrm>
            <a:off x="1939350" y="2149150"/>
            <a:ext cx="345600" cy="585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9" name="Google Shape;549;p60"/>
          <p:cNvSpPr/>
          <p:nvPr/>
        </p:nvSpPr>
        <p:spPr>
          <a:xfrm>
            <a:off x="2284900" y="2149150"/>
            <a:ext cx="128400" cy="585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0" name="Google Shape;550;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51" name="Google Shape;551;p60"/>
          <p:cNvSpPr/>
          <p:nvPr/>
        </p:nvSpPr>
        <p:spPr>
          <a:xfrm>
            <a:off x="1664600" y="1068401"/>
            <a:ext cx="1267000" cy="1066722"/>
          </a:xfrm>
          <a:custGeom>
            <a:rect b="b" l="l" r="r" t="t"/>
            <a:pathLst>
              <a:path extrusionOk="0" h="47819" w="50680">
                <a:moveTo>
                  <a:pt x="17654" y="47820"/>
                </a:moveTo>
                <a:cubicBezTo>
                  <a:pt x="9399" y="37502"/>
                  <a:pt x="-5076" y="22756"/>
                  <a:pt x="1814" y="11480"/>
                </a:cubicBezTo>
                <a:cubicBezTo>
                  <a:pt x="6486" y="3835"/>
                  <a:pt x="17949" y="3320"/>
                  <a:pt x="26662" y="1230"/>
                </a:cubicBezTo>
                <a:cubicBezTo>
                  <a:pt x="34593" y="-672"/>
                  <a:pt x="46633" y="-1191"/>
                  <a:pt x="50681" y="5889"/>
                </a:cubicBezTo>
              </a:path>
            </a:pathLst>
          </a:custGeom>
          <a:noFill/>
          <a:ln cap="flat" cmpd="sng" w="9525">
            <a:solidFill>
              <a:srgbClr val="00FF00"/>
            </a:solidFill>
            <a:prstDash val="solid"/>
            <a:round/>
            <a:headEnd len="med" w="med" type="none"/>
            <a:tailEnd len="med" w="med" type="stealth"/>
          </a:ln>
        </p:spPr>
      </p:sp>
      <p:sp>
        <p:nvSpPr>
          <p:cNvPr id="552" name="Google Shape;552;p60"/>
          <p:cNvSpPr/>
          <p:nvPr/>
        </p:nvSpPr>
        <p:spPr>
          <a:xfrm>
            <a:off x="3307825" y="3155375"/>
            <a:ext cx="224100" cy="9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Inter"/>
                <a:ea typeface="Inter"/>
                <a:cs typeface="Inter"/>
                <a:sym typeface="Inter"/>
              </a:rPr>
              <a:t>3</a:t>
            </a:r>
            <a:endParaRPr sz="700">
              <a:latin typeface="Inter"/>
              <a:ea typeface="Inter"/>
              <a:cs typeface="Inter"/>
              <a:sym typeface="Inter"/>
            </a:endParaRPr>
          </a:p>
        </p:txBody>
      </p:sp>
      <p:sp>
        <p:nvSpPr>
          <p:cNvPr id="553" name="Google Shape;553;p60"/>
          <p:cNvSpPr/>
          <p:nvPr/>
        </p:nvSpPr>
        <p:spPr>
          <a:xfrm>
            <a:off x="2636513" y="1745625"/>
            <a:ext cx="224100" cy="9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latin typeface="Inter"/>
                <a:ea typeface="Inter"/>
                <a:cs typeface="Inter"/>
                <a:sym typeface="Inter"/>
              </a:rPr>
              <a:t>4</a:t>
            </a:r>
            <a:endParaRPr sz="700">
              <a:latin typeface="Inter"/>
              <a:ea typeface="Inter"/>
              <a:cs typeface="Inter"/>
              <a:sym typeface="Inter"/>
            </a:endParaRPr>
          </a:p>
        </p:txBody>
      </p:sp>
      <p:sp>
        <p:nvSpPr>
          <p:cNvPr id="554" name="Google Shape;554;p60"/>
          <p:cNvSpPr/>
          <p:nvPr/>
        </p:nvSpPr>
        <p:spPr>
          <a:xfrm>
            <a:off x="1358995" y="2206075"/>
            <a:ext cx="793650" cy="1996400"/>
          </a:xfrm>
          <a:custGeom>
            <a:rect b="b" l="l" r="r" t="t"/>
            <a:pathLst>
              <a:path extrusionOk="0" h="79856" w="31746">
                <a:moveTo>
                  <a:pt x="7705" y="0"/>
                </a:moveTo>
                <a:cubicBezTo>
                  <a:pt x="7705" y="11437"/>
                  <a:pt x="-1083" y="22087"/>
                  <a:pt x="113" y="33461"/>
                </a:cubicBezTo>
                <a:cubicBezTo>
                  <a:pt x="586" y="37963"/>
                  <a:pt x="5378" y="41210"/>
                  <a:pt x="6018" y="45692"/>
                </a:cubicBezTo>
                <a:cubicBezTo>
                  <a:pt x="7350" y="55022"/>
                  <a:pt x="3832" y="66628"/>
                  <a:pt x="10095" y="73670"/>
                </a:cubicBezTo>
                <a:cubicBezTo>
                  <a:pt x="15083" y="79279"/>
                  <a:pt x="24240" y="79856"/>
                  <a:pt x="31746" y="79856"/>
                </a:cubicBezTo>
              </a:path>
            </a:pathLst>
          </a:custGeom>
          <a:noFill/>
          <a:ln cap="flat" cmpd="sng" w="9525">
            <a:solidFill>
              <a:srgbClr val="00FF00"/>
            </a:solidFill>
            <a:prstDash val="solid"/>
            <a:round/>
            <a:headEnd len="med" w="med" type="stealth"/>
            <a:tailEnd len="med" w="med" type="none"/>
          </a:ln>
        </p:spPr>
      </p:sp>
      <p:sp>
        <p:nvSpPr>
          <p:cNvPr id="555" name="Google Shape;555;p60"/>
          <p:cNvSpPr/>
          <p:nvPr/>
        </p:nvSpPr>
        <p:spPr>
          <a:xfrm>
            <a:off x="2334150" y="1405025"/>
            <a:ext cx="636150" cy="745150"/>
          </a:xfrm>
          <a:custGeom>
            <a:rect b="b" l="l" r="r" t="t"/>
            <a:pathLst>
              <a:path extrusionOk="0" h="29806" w="25446">
                <a:moveTo>
                  <a:pt x="0" y="29806"/>
                </a:moveTo>
                <a:cubicBezTo>
                  <a:pt x="0" y="25164"/>
                  <a:pt x="468" y="19534"/>
                  <a:pt x="3936" y="16449"/>
                </a:cubicBezTo>
                <a:cubicBezTo>
                  <a:pt x="10681" y="10451"/>
                  <a:pt x="23969" y="8905"/>
                  <a:pt x="25446" y="0"/>
                </a:cubicBezTo>
              </a:path>
            </a:pathLst>
          </a:custGeom>
          <a:noFill/>
          <a:ln cap="flat" cmpd="sng" w="9525">
            <a:solidFill>
              <a:srgbClr val="00FF00"/>
            </a:solidFill>
            <a:prstDash val="solid"/>
            <a:round/>
            <a:headEnd len="med" w="med" type="none"/>
            <a:tailEnd len="med" w="med" type="stealth"/>
          </a:ln>
        </p:spPr>
      </p:sp>
      <p:sp>
        <p:nvSpPr>
          <p:cNvPr id="556" name="Google Shape;556;p60"/>
          <p:cNvSpPr/>
          <p:nvPr/>
        </p:nvSpPr>
        <p:spPr>
          <a:xfrm>
            <a:off x="1715700" y="2786000"/>
            <a:ext cx="1277850" cy="779525"/>
          </a:xfrm>
          <a:custGeom>
            <a:rect b="b" l="l" r="r" t="t"/>
            <a:pathLst>
              <a:path extrusionOk="0" h="31181" w="51114">
                <a:moveTo>
                  <a:pt x="7480" y="0"/>
                </a:moveTo>
                <a:cubicBezTo>
                  <a:pt x="5063" y="725"/>
                  <a:pt x="1785" y="706"/>
                  <a:pt x="469" y="2860"/>
                </a:cubicBezTo>
                <a:cubicBezTo>
                  <a:pt x="-1385" y="5895"/>
                  <a:pt x="2991" y="10454"/>
                  <a:pt x="6280" y="11808"/>
                </a:cubicBezTo>
                <a:cubicBezTo>
                  <a:pt x="18856" y="16986"/>
                  <a:pt x="35160" y="12205"/>
                  <a:pt x="46226" y="20111"/>
                </a:cubicBezTo>
                <a:cubicBezTo>
                  <a:pt x="49508" y="22456"/>
                  <a:pt x="50671" y="27172"/>
                  <a:pt x="51115" y="31181"/>
                </a:cubicBezTo>
              </a:path>
            </a:pathLst>
          </a:custGeom>
          <a:noFill/>
          <a:ln cap="flat" cmpd="sng" w="9525">
            <a:solidFill>
              <a:schemeClr val="dk2"/>
            </a:solidFill>
            <a:prstDash val="dot"/>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1"/>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62" name="Google Shape;562;p61"/>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63" name="Google Shape;563;p61"/>
          <p:cNvSpPr txBox="1"/>
          <p:nvPr>
            <p:ph type="ctrTitle"/>
          </p:nvPr>
        </p:nvSpPr>
        <p:spPr>
          <a:xfrm>
            <a:off x="374900" y="361950"/>
            <a:ext cx="6365400" cy="523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Bro is Cooking 🗣️</a:t>
            </a:r>
            <a:r>
              <a:rPr lang="en" sz="2200">
                <a:solidFill>
                  <a:schemeClr val="lt2"/>
                </a:solidFill>
                <a:latin typeface="Inter"/>
                <a:ea typeface="Inter"/>
                <a:cs typeface="Inter"/>
                <a:sym typeface="Inter"/>
              </a:rPr>
              <a:t>🔥🔥🔥</a:t>
            </a:r>
            <a:r>
              <a:rPr lang="en" sz="2200"/>
              <a:t> </a:t>
            </a:r>
            <a:endParaRPr sz="2200"/>
          </a:p>
        </p:txBody>
      </p:sp>
      <p:sp>
        <p:nvSpPr>
          <p:cNvPr id="564" name="Google Shape;564;p61"/>
          <p:cNvSpPr txBox="1"/>
          <p:nvPr>
            <p:ph idx="4294967295" type="subTitle"/>
          </p:nvPr>
        </p:nvSpPr>
        <p:spPr>
          <a:xfrm>
            <a:off x="374900" y="2247750"/>
            <a:ext cx="5703300" cy="4002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i="1" lang="en" sz="1400">
                <a:solidFill>
                  <a:schemeClr val="lt1"/>
                </a:solidFill>
              </a:rPr>
              <a:t>When and Where the eBPF change </a:t>
            </a:r>
            <a:r>
              <a:rPr i="1" lang="en" sz="1400">
                <a:solidFill>
                  <a:schemeClr val="lt1"/>
                </a:solidFill>
              </a:rPr>
              <a:t>the</a:t>
            </a:r>
            <a:r>
              <a:rPr i="1" lang="en" sz="1400">
                <a:solidFill>
                  <a:schemeClr val="lt1"/>
                </a:solidFill>
              </a:rPr>
              <a:t> pkt? </a:t>
            </a:r>
            <a:endParaRPr i="1" sz="1400">
              <a:solidFill>
                <a:schemeClr val="lt1"/>
              </a:solidFill>
            </a:endParaRPr>
          </a:p>
        </p:txBody>
      </p:sp>
      <p:pic>
        <p:nvPicPr>
          <p:cNvPr id="565" name="Google Shape;565;p61"/>
          <p:cNvPicPr preferRelativeResize="0"/>
          <p:nvPr/>
        </p:nvPicPr>
        <p:blipFill>
          <a:blip r:embed="rId3">
            <a:alphaModFix/>
          </a:blip>
          <a:stretch>
            <a:fillRect/>
          </a:stretch>
        </p:blipFill>
        <p:spPr>
          <a:xfrm>
            <a:off x="4338897" y="2571760"/>
            <a:ext cx="1825650" cy="1825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2"/>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71" name="Google Shape;571;p62"/>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72" name="Google Shape;572;p62"/>
          <p:cNvSpPr txBox="1"/>
          <p:nvPr>
            <p:ph type="ctrTitle"/>
          </p:nvPr>
        </p:nvSpPr>
        <p:spPr>
          <a:xfrm>
            <a:off x="374900" y="361950"/>
            <a:ext cx="6365400" cy="523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Bro is Cooking 🗣️</a:t>
            </a:r>
            <a:r>
              <a:rPr lang="en" sz="2200">
                <a:solidFill>
                  <a:schemeClr val="lt2"/>
                </a:solidFill>
                <a:latin typeface="Inter"/>
                <a:ea typeface="Inter"/>
                <a:cs typeface="Inter"/>
                <a:sym typeface="Inter"/>
              </a:rPr>
              <a:t>🔥🔥🔥</a:t>
            </a:r>
            <a:r>
              <a:rPr lang="en" sz="2200"/>
              <a:t> </a:t>
            </a:r>
            <a:endParaRPr sz="2200"/>
          </a:p>
        </p:txBody>
      </p:sp>
      <p:grpSp>
        <p:nvGrpSpPr>
          <p:cNvPr id="573" name="Google Shape;573;p62"/>
          <p:cNvGrpSpPr/>
          <p:nvPr/>
        </p:nvGrpSpPr>
        <p:grpSpPr>
          <a:xfrm>
            <a:off x="3152057" y="921925"/>
            <a:ext cx="5991867" cy="2774360"/>
            <a:chOff x="2081900" y="996125"/>
            <a:chExt cx="6907848" cy="3151250"/>
          </a:xfrm>
        </p:grpSpPr>
        <p:pic>
          <p:nvPicPr>
            <p:cNvPr id="574" name="Google Shape;574;p62"/>
            <p:cNvPicPr preferRelativeResize="0"/>
            <p:nvPr/>
          </p:nvPicPr>
          <p:blipFill rotWithShape="1">
            <a:blip r:embed="rId3">
              <a:alphaModFix/>
            </a:blip>
            <a:srcRect b="10011" l="5195" r="5231" t="10282"/>
            <a:stretch/>
          </p:blipFill>
          <p:spPr>
            <a:xfrm>
              <a:off x="2081900" y="996125"/>
              <a:ext cx="6907848" cy="3151250"/>
            </a:xfrm>
            <a:prstGeom prst="rect">
              <a:avLst/>
            </a:prstGeom>
            <a:noFill/>
            <a:ln>
              <a:noFill/>
            </a:ln>
          </p:spPr>
        </p:pic>
        <p:sp>
          <p:nvSpPr>
            <p:cNvPr id="575" name="Google Shape;575;p62"/>
            <p:cNvSpPr/>
            <p:nvPr/>
          </p:nvSpPr>
          <p:spPr>
            <a:xfrm>
              <a:off x="6614900" y="2200650"/>
              <a:ext cx="1130400" cy="2049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pic>
        <p:nvPicPr>
          <p:cNvPr id="576" name="Google Shape;576;p62"/>
          <p:cNvPicPr preferRelativeResize="0"/>
          <p:nvPr/>
        </p:nvPicPr>
        <p:blipFill rotWithShape="1">
          <a:blip r:embed="rId4">
            <a:alphaModFix/>
          </a:blip>
          <a:srcRect b="72671" l="0" r="13584" t="0"/>
          <a:stretch/>
        </p:blipFill>
        <p:spPr>
          <a:xfrm>
            <a:off x="152350" y="3326500"/>
            <a:ext cx="2839500" cy="587975"/>
          </a:xfrm>
          <a:prstGeom prst="rect">
            <a:avLst/>
          </a:prstGeom>
          <a:noFill/>
          <a:ln>
            <a:noFill/>
          </a:ln>
        </p:spPr>
      </p:pic>
      <p:sp>
        <p:nvSpPr>
          <p:cNvPr id="577" name="Google Shape;577;p62"/>
          <p:cNvSpPr txBox="1"/>
          <p:nvPr>
            <p:ph idx="4294967295" type="subTitle"/>
          </p:nvPr>
        </p:nvSpPr>
        <p:spPr>
          <a:xfrm>
            <a:off x="223575" y="1054900"/>
            <a:ext cx="2616900" cy="64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400">
                <a:solidFill>
                  <a:schemeClr val="lt1"/>
                </a:solidFill>
              </a:rPr>
              <a:t>If it on kernel then syscall manage it</a:t>
            </a:r>
            <a:endParaRPr sz="14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3"/>
          <p:cNvSpPr txBox="1"/>
          <p:nvPr>
            <p:ph idx="1" type="subTitle"/>
          </p:nvPr>
        </p:nvSpPr>
        <p:spPr>
          <a:xfrm>
            <a:off x="342300" y="4001400"/>
            <a:ext cx="5478900" cy="56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Phew that’s a lot, any question? </a:t>
            </a:r>
            <a:endParaRPr/>
          </a:p>
        </p:txBody>
      </p:sp>
      <p:sp>
        <p:nvSpPr>
          <p:cNvPr id="583" name="Google Shape;583;p63"/>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84" name="Google Shape;584;p63"/>
          <p:cNvPicPr preferRelativeResize="0"/>
          <p:nvPr/>
        </p:nvPicPr>
        <p:blipFill>
          <a:blip r:embed="rId3">
            <a:alphaModFix/>
          </a:blip>
          <a:stretch>
            <a:fillRect/>
          </a:stretch>
        </p:blipFill>
        <p:spPr>
          <a:xfrm>
            <a:off x="2314825" y="527700"/>
            <a:ext cx="4514350" cy="3385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4"/>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ctrTitle"/>
          </p:nvPr>
        </p:nvSpPr>
        <p:spPr>
          <a:xfrm>
            <a:off x="374900" y="361950"/>
            <a:ext cx="3244500" cy="78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AGENDA</a:t>
            </a:r>
            <a:endParaRPr/>
          </a:p>
        </p:txBody>
      </p:sp>
      <p:sp>
        <p:nvSpPr>
          <p:cNvPr id="286" name="Google Shape;286;p38"/>
          <p:cNvSpPr txBox="1"/>
          <p:nvPr>
            <p:ph idx="1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7" name="Google Shape;287;p38"/>
          <p:cNvSpPr txBox="1"/>
          <p:nvPr/>
        </p:nvSpPr>
        <p:spPr>
          <a:xfrm>
            <a:off x="3931920" y="361938"/>
            <a:ext cx="349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Inter"/>
                <a:ea typeface="Inter"/>
                <a:cs typeface="Inter"/>
                <a:sym typeface="Inter"/>
              </a:rPr>
              <a:t>Section</a:t>
            </a:r>
            <a:endParaRPr b="1" sz="1500">
              <a:solidFill>
                <a:schemeClr val="dk1"/>
              </a:solidFill>
              <a:latin typeface="Inter"/>
              <a:ea typeface="Inter"/>
              <a:cs typeface="Inter"/>
              <a:sym typeface="Inter"/>
            </a:endParaRPr>
          </a:p>
        </p:txBody>
      </p:sp>
      <p:sp>
        <p:nvSpPr>
          <p:cNvPr id="288" name="Google Shape;288;p38"/>
          <p:cNvSpPr txBox="1"/>
          <p:nvPr/>
        </p:nvSpPr>
        <p:spPr>
          <a:xfrm>
            <a:off x="7528491" y="361938"/>
            <a:ext cx="10440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500">
                <a:solidFill>
                  <a:schemeClr val="dk1"/>
                </a:solidFill>
                <a:latin typeface="Inter"/>
                <a:ea typeface="Inter"/>
                <a:cs typeface="Inter"/>
                <a:sym typeface="Inter"/>
              </a:rPr>
              <a:t>Part 1</a:t>
            </a:r>
            <a:endParaRPr b="1" sz="1500">
              <a:solidFill>
                <a:schemeClr val="dk1"/>
              </a:solidFill>
              <a:latin typeface="Inter"/>
              <a:ea typeface="Inter"/>
              <a:cs typeface="Inter"/>
              <a:sym typeface="Inter"/>
            </a:endParaRPr>
          </a:p>
        </p:txBody>
      </p:sp>
      <p:cxnSp>
        <p:nvCxnSpPr>
          <p:cNvPr id="289" name="Google Shape;289;p38"/>
          <p:cNvCxnSpPr/>
          <p:nvPr/>
        </p:nvCxnSpPr>
        <p:spPr>
          <a:xfrm>
            <a:off x="4030975" y="859536"/>
            <a:ext cx="4541400" cy="0"/>
          </a:xfrm>
          <a:prstGeom prst="straightConnector1">
            <a:avLst/>
          </a:prstGeom>
          <a:noFill/>
          <a:ln cap="flat" cmpd="sng" w="9525">
            <a:solidFill>
              <a:schemeClr val="dk2"/>
            </a:solidFill>
            <a:prstDash val="solid"/>
            <a:round/>
            <a:headEnd len="med" w="med" type="none"/>
            <a:tailEnd len="med" w="med" type="none"/>
          </a:ln>
        </p:spPr>
      </p:cxnSp>
      <p:sp>
        <p:nvSpPr>
          <p:cNvPr id="290" name="Google Shape;290;p38"/>
          <p:cNvSpPr txBox="1"/>
          <p:nvPr/>
        </p:nvSpPr>
        <p:spPr>
          <a:xfrm>
            <a:off x="3931925" y="1317800"/>
            <a:ext cx="3535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Inter"/>
                <a:ea typeface="Inter"/>
                <a:cs typeface="Inter"/>
                <a:sym typeface="Inter"/>
              </a:rPr>
              <a:t>Cilium CNI?</a:t>
            </a:r>
            <a:endParaRPr sz="1350">
              <a:solidFill>
                <a:schemeClr val="dk1"/>
              </a:solidFill>
              <a:latin typeface="Inter"/>
              <a:ea typeface="Inter"/>
              <a:cs typeface="Inter"/>
              <a:sym typeface="Inter"/>
            </a:endParaRPr>
          </a:p>
        </p:txBody>
      </p:sp>
      <p:sp>
        <p:nvSpPr>
          <p:cNvPr id="291" name="Google Shape;291;p38"/>
          <p:cNvSpPr txBox="1"/>
          <p:nvPr/>
        </p:nvSpPr>
        <p:spPr>
          <a:xfrm>
            <a:off x="7528500" y="1284863"/>
            <a:ext cx="1044000" cy="392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50">
                <a:solidFill>
                  <a:schemeClr val="dk1"/>
                </a:solidFill>
                <a:latin typeface="Inter"/>
                <a:ea typeface="Inter"/>
                <a:cs typeface="Inter"/>
                <a:sym typeface="Inter"/>
              </a:rPr>
              <a:t>0</a:t>
            </a:r>
            <a:r>
              <a:rPr lang="en" sz="1350">
                <a:solidFill>
                  <a:schemeClr val="dk1"/>
                </a:solidFill>
                <a:latin typeface="Inter"/>
                <a:ea typeface="Inter"/>
                <a:cs typeface="Inter"/>
                <a:sym typeface="Inter"/>
              </a:rPr>
              <a:t>1</a:t>
            </a:r>
            <a:endParaRPr sz="1350">
              <a:solidFill>
                <a:schemeClr val="dk1"/>
              </a:solidFill>
              <a:latin typeface="Inter"/>
              <a:ea typeface="Inter"/>
              <a:cs typeface="Inter"/>
              <a:sym typeface="Inter"/>
            </a:endParaRPr>
          </a:p>
        </p:txBody>
      </p:sp>
      <p:sp>
        <p:nvSpPr>
          <p:cNvPr id="292" name="Google Shape;292;p38"/>
          <p:cNvSpPr txBox="1"/>
          <p:nvPr/>
        </p:nvSpPr>
        <p:spPr>
          <a:xfrm>
            <a:off x="3931913" y="1710200"/>
            <a:ext cx="3535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Inter"/>
                <a:ea typeface="Inter"/>
                <a:cs typeface="Inter"/>
                <a:sym typeface="Inter"/>
              </a:rPr>
              <a:t>The Journey of netfilter</a:t>
            </a:r>
            <a:endParaRPr sz="1350">
              <a:solidFill>
                <a:schemeClr val="dk1"/>
              </a:solidFill>
              <a:latin typeface="Inter"/>
              <a:ea typeface="Inter"/>
              <a:cs typeface="Inter"/>
              <a:sym typeface="Inter"/>
            </a:endParaRPr>
          </a:p>
        </p:txBody>
      </p:sp>
      <p:sp>
        <p:nvSpPr>
          <p:cNvPr id="293" name="Google Shape;293;p38"/>
          <p:cNvSpPr txBox="1"/>
          <p:nvPr/>
        </p:nvSpPr>
        <p:spPr>
          <a:xfrm>
            <a:off x="7528488" y="1710200"/>
            <a:ext cx="1044000" cy="392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50">
                <a:solidFill>
                  <a:schemeClr val="dk1"/>
                </a:solidFill>
                <a:latin typeface="Inter"/>
                <a:ea typeface="Inter"/>
                <a:cs typeface="Inter"/>
                <a:sym typeface="Inter"/>
              </a:rPr>
              <a:t>02</a:t>
            </a:r>
            <a:endParaRPr sz="1350">
              <a:solidFill>
                <a:schemeClr val="dk1"/>
              </a:solidFill>
              <a:latin typeface="Inter"/>
              <a:ea typeface="Inter"/>
              <a:cs typeface="Inter"/>
              <a:sym typeface="Inter"/>
            </a:endParaRPr>
          </a:p>
        </p:txBody>
      </p:sp>
      <p:sp>
        <p:nvSpPr>
          <p:cNvPr id="294" name="Google Shape;294;p38"/>
          <p:cNvSpPr txBox="1"/>
          <p:nvPr/>
        </p:nvSpPr>
        <p:spPr>
          <a:xfrm>
            <a:off x="3931913" y="2102600"/>
            <a:ext cx="3535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Inter"/>
                <a:ea typeface="Inter"/>
                <a:cs typeface="Inter"/>
                <a:sym typeface="Inter"/>
              </a:rPr>
              <a:t>Breakdown the Black magic of Cilium</a:t>
            </a:r>
            <a:endParaRPr sz="1350">
              <a:solidFill>
                <a:schemeClr val="dk1"/>
              </a:solidFill>
              <a:latin typeface="Inter"/>
              <a:ea typeface="Inter"/>
              <a:cs typeface="Inter"/>
              <a:sym typeface="Inter"/>
            </a:endParaRPr>
          </a:p>
        </p:txBody>
      </p:sp>
      <p:sp>
        <p:nvSpPr>
          <p:cNvPr id="295" name="Google Shape;295;p38"/>
          <p:cNvSpPr txBox="1"/>
          <p:nvPr/>
        </p:nvSpPr>
        <p:spPr>
          <a:xfrm>
            <a:off x="7528488" y="2102600"/>
            <a:ext cx="1044000" cy="392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50">
                <a:solidFill>
                  <a:schemeClr val="dk1"/>
                </a:solidFill>
                <a:latin typeface="Inter"/>
                <a:ea typeface="Inter"/>
                <a:cs typeface="Inter"/>
                <a:sym typeface="Inter"/>
              </a:rPr>
              <a:t>03</a:t>
            </a:r>
            <a:endParaRPr sz="1350">
              <a:solidFill>
                <a:schemeClr val="dk1"/>
              </a:solidFill>
              <a:latin typeface="Inter"/>
              <a:ea typeface="Inter"/>
              <a:cs typeface="Inter"/>
              <a:sym typeface="Inter"/>
            </a:endParaRPr>
          </a:p>
        </p:txBody>
      </p:sp>
      <p:sp>
        <p:nvSpPr>
          <p:cNvPr id="296" name="Google Shape;296;p38"/>
          <p:cNvSpPr txBox="1"/>
          <p:nvPr/>
        </p:nvSpPr>
        <p:spPr>
          <a:xfrm>
            <a:off x="3931925" y="975575"/>
            <a:ext cx="3535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latin typeface="Inter"/>
                <a:ea typeface="Inter"/>
                <a:cs typeface="Inter"/>
                <a:sym typeface="Inter"/>
              </a:rPr>
              <a:t>Problem</a:t>
            </a:r>
            <a:endParaRPr sz="1350">
              <a:solidFill>
                <a:schemeClr val="dk1"/>
              </a:solidFill>
              <a:latin typeface="Inter"/>
              <a:ea typeface="Inter"/>
              <a:cs typeface="Inter"/>
              <a:sym typeface="Inter"/>
            </a:endParaRPr>
          </a:p>
        </p:txBody>
      </p:sp>
      <p:sp>
        <p:nvSpPr>
          <p:cNvPr id="297" name="Google Shape;297;p38"/>
          <p:cNvSpPr txBox="1"/>
          <p:nvPr/>
        </p:nvSpPr>
        <p:spPr>
          <a:xfrm>
            <a:off x="7528500" y="941600"/>
            <a:ext cx="1044000" cy="392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50">
                <a:solidFill>
                  <a:schemeClr val="dk1"/>
                </a:solidFill>
                <a:latin typeface="Inter"/>
                <a:ea typeface="Inter"/>
                <a:cs typeface="Inter"/>
                <a:sym typeface="Inter"/>
              </a:rPr>
              <a:t>00</a:t>
            </a:r>
            <a:endParaRPr sz="135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idx="12" type="sldNum"/>
          </p:nvPr>
        </p:nvSpPr>
        <p:spPr>
          <a:xfrm>
            <a:off x="8720718" y="4698250"/>
            <a:ext cx="3162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fld id="{00000000-1234-1234-1234-123412341234}" type="slidenum">
              <a:rPr lang="en"/>
              <a:t>‹#›</a:t>
            </a:fld>
            <a:endParaRPr/>
          </a:p>
        </p:txBody>
      </p:sp>
      <p:sp>
        <p:nvSpPr>
          <p:cNvPr id="303" name="Google Shape;303;p39"/>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04" name="Google Shape;304;p39"/>
          <p:cNvSpPr txBox="1"/>
          <p:nvPr>
            <p:ph type="ctrTitle"/>
          </p:nvPr>
        </p:nvSpPr>
        <p:spPr>
          <a:xfrm>
            <a:off x="475488" y="611538"/>
            <a:ext cx="2651700" cy="515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Problem</a:t>
            </a:r>
            <a:endParaRPr/>
          </a:p>
        </p:txBody>
      </p:sp>
      <p:sp>
        <p:nvSpPr>
          <p:cNvPr id="305" name="Google Shape;305;p39"/>
          <p:cNvSpPr txBox="1"/>
          <p:nvPr>
            <p:ph idx="1" type="subTitle"/>
          </p:nvPr>
        </p:nvSpPr>
        <p:spPr>
          <a:xfrm>
            <a:off x="475488" y="1023018"/>
            <a:ext cx="2651700" cy="64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400"/>
              <a:t>Our </a:t>
            </a:r>
            <a:r>
              <a:rPr lang="en" sz="1400"/>
              <a:t>team have problem with High Latency in k8s</a:t>
            </a:r>
            <a:endParaRPr sz="1400"/>
          </a:p>
        </p:txBody>
      </p:sp>
      <p:pic>
        <p:nvPicPr>
          <p:cNvPr id="306" name="Google Shape;306;p39"/>
          <p:cNvPicPr preferRelativeResize="0"/>
          <p:nvPr>
            <p:ph idx="3" type="pic"/>
          </p:nvPr>
        </p:nvPicPr>
        <p:blipFill rotWithShape="1">
          <a:blip r:embed="rId3">
            <a:alphaModFix/>
          </a:blip>
          <a:srcRect b="0" l="20070" r="20070" t="0"/>
          <a:stretch/>
        </p:blipFill>
        <p:spPr>
          <a:xfrm>
            <a:off x="475488" y="1764792"/>
            <a:ext cx="2651700" cy="2478000"/>
          </a:xfrm>
          <a:prstGeom prst="roundRect">
            <a:avLst>
              <a:gd fmla="val 16667" name="adj"/>
            </a:avLst>
          </a:prstGeom>
        </p:spPr>
      </p:pic>
      <p:sp>
        <p:nvSpPr>
          <p:cNvPr id="307" name="Google Shape;307;p39"/>
          <p:cNvSpPr txBox="1"/>
          <p:nvPr>
            <p:ph idx="4" type="ctrTitle"/>
          </p:nvPr>
        </p:nvSpPr>
        <p:spPr>
          <a:xfrm>
            <a:off x="3246120" y="611538"/>
            <a:ext cx="2651700" cy="515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Research</a:t>
            </a:r>
            <a:endParaRPr/>
          </a:p>
        </p:txBody>
      </p:sp>
      <p:sp>
        <p:nvSpPr>
          <p:cNvPr id="308" name="Google Shape;308;p39"/>
          <p:cNvSpPr txBox="1"/>
          <p:nvPr>
            <p:ph idx="5" type="subTitle"/>
          </p:nvPr>
        </p:nvSpPr>
        <p:spPr>
          <a:xfrm>
            <a:off x="3246120" y="1023018"/>
            <a:ext cx="2651700" cy="681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Find alternative CNI or T</a:t>
            </a:r>
            <a:r>
              <a:rPr lang="en"/>
              <a:t>uning</a:t>
            </a:r>
            <a:r>
              <a:rPr lang="en"/>
              <a:t> </a:t>
            </a:r>
            <a:r>
              <a:rPr lang="en"/>
              <a:t>mumbo jumbo(</a:t>
            </a:r>
            <a:r>
              <a:rPr lang="en"/>
              <a:t>?)</a:t>
            </a:r>
            <a:endParaRPr/>
          </a:p>
        </p:txBody>
      </p:sp>
      <p:pic>
        <p:nvPicPr>
          <p:cNvPr id="309" name="Google Shape;309;p39"/>
          <p:cNvPicPr preferRelativeResize="0"/>
          <p:nvPr>
            <p:ph idx="6" type="pic"/>
          </p:nvPr>
        </p:nvPicPr>
        <p:blipFill rotWithShape="1">
          <a:blip r:embed="rId4">
            <a:alphaModFix/>
          </a:blip>
          <a:srcRect b="9967" l="0" r="0" t="9975"/>
          <a:stretch/>
        </p:blipFill>
        <p:spPr>
          <a:xfrm>
            <a:off x="3246120" y="1764792"/>
            <a:ext cx="2651700" cy="2478000"/>
          </a:xfrm>
          <a:prstGeom prst="roundRect">
            <a:avLst>
              <a:gd fmla="val 16667" name="adj"/>
            </a:avLst>
          </a:prstGeom>
        </p:spPr>
      </p:pic>
      <p:sp>
        <p:nvSpPr>
          <p:cNvPr id="310" name="Google Shape;310;p39"/>
          <p:cNvSpPr txBox="1"/>
          <p:nvPr>
            <p:ph idx="7" type="ctrTitle"/>
          </p:nvPr>
        </p:nvSpPr>
        <p:spPr>
          <a:xfrm>
            <a:off x="6016745" y="611538"/>
            <a:ext cx="2651700" cy="515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trike="sngStrike"/>
              <a:t>Deploying</a:t>
            </a:r>
            <a:endParaRPr strike="sngStrike"/>
          </a:p>
        </p:txBody>
      </p:sp>
      <p:sp>
        <p:nvSpPr>
          <p:cNvPr id="311" name="Google Shape;311;p39"/>
          <p:cNvSpPr txBox="1"/>
          <p:nvPr>
            <p:ph idx="8" type="subTitle"/>
          </p:nvPr>
        </p:nvSpPr>
        <p:spPr>
          <a:xfrm>
            <a:off x="6016745" y="1023018"/>
            <a:ext cx="2651700" cy="681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Solve the step 1 or back to step 1</a:t>
            </a:r>
            <a:endParaRPr/>
          </a:p>
        </p:txBody>
      </p:sp>
      <p:pic>
        <p:nvPicPr>
          <p:cNvPr id="312" name="Google Shape;312;p39"/>
          <p:cNvPicPr preferRelativeResize="0"/>
          <p:nvPr>
            <p:ph idx="9" type="pic"/>
          </p:nvPr>
        </p:nvPicPr>
        <p:blipFill rotWithShape="1">
          <a:blip r:embed="rId5">
            <a:alphaModFix/>
          </a:blip>
          <a:srcRect b="3280" l="0" r="0" t="3270"/>
          <a:stretch/>
        </p:blipFill>
        <p:spPr>
          <a:xfrm>
            <a:off x="6016745" y="1764792"/>
            <a:ext cx="2651700" cy="2478000"/>
          </a:xfrm>
          <a:prstGeom prst="roundRect">
            <a:avLst>
              <a:gd fmla="val 16667" name="adj"/>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fld id="{00000000-1234-1234-1234-123412341234}" type="slidenum">
              <a:rPr lang="en"/>
              <a:t>‹#›</a:t>
            </a:fld>
            <a:endParaRPr/>
          </a:p>
        </p:txBody>
      </p:sp>
      <p:sp>
        <p:nvSpPr>
          <p:cNvPr id="318" name="Google Shape;318;p40"/>
          <p:cNvSpPr txBox="1"/>
          <p:nvPr>
            <p:ph type="ctrTitle"/>
          </p:nvPr>
        </p:nvSpPr>
        <p:spPr>
          <a:xfrm>
            <a:off x="374900" y="361950"/>
            <a:ext cx="5331000" cy="785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t>The Problem</a:t>
            </a:r>
            <a:endParaRPr/>
          </a:p>
        </p:txBody>
      </p:sp>
      <p:sp>
        <p:nvSpPr>
          <p:cNvPr id="319" name="Google Shape;319;p40"/>
          <p:cNvSpPr txBox="1"/>
          <p:nvPr>
            <p:ph idx="1" type="subTitle"/>
          </p:nvPr>
        </p:nvSpPr>
        <p:spPr>
          <a:xfrm>
            <a:off x="374900" y="1760075"/>
            <a:ext cx="5478900" cy="838800"/>
          </a:xfrm>
          <a:prstGeom prst="rect">
            <a:avLst/>
          </a:prstGeom>
        </p:spPr>
        <p:txBody>
          <a:bodyPr anchorCtr="0" anchor="t" bIns="91425" lIns="91425" spcFirstLastPara="1" rIns="91425" wrap="square" tIns="91425">
            <a:spAutoFit/>
          </a:bodyPr>
          <a:lstStyle/>
          <a:p>
            <a:pPr indent="-307975" lvl="0" marL="457200" rtl="0" algn="l">
              <a:spcBef>
                <a:spcPts val="0"/>
              </a:spcBef>
              <a:spcAft>
                <a:spcPts val="0"/>
              </a:spcAft>
              <a:buSzPts val="1250"/>
              <a:buChar char="●"/>
            </a:pPr>
            <a:r>
              <a:rPr lang="en" sz="1250"/>
              <a:t>Big latency between service</a:t>
            </a:r>
            <a:endParaRPr sz="1250"/>
          </a:p>
          <a:p>
            <a:pPr indent="-307975" lvl="0" marL="457200" rtl="0" algn="l">
              <a:spcBef>
                <a:spcPts val="0"/>
              </a:spcBef>
              <a:spcAft>
                <a:spcPts val="0"/>
              </a:spcAft>
              <a:buSzPts val="1250"/>
              <a:buChar char="●"/>
            </a:pPr>
            <a:r>
              <a:rPr lang="en" sz="1250"/>
              <a:t>Often get “connection reset by peer”</a:t>
            </a:r>
            <a:endParaRPr sz="1250"/>
          </a:p>
          <a:p>
            <a:pPr indent="-307975" lvl="0" marL="457200" rtl="0" algn="l">
              <a:spcBef>
                <a:spcPts val="0"/>
              </a:spcBef>
              <a:spcAft>
                <a:spcPts val="0"/>
              </a:spcAft>
              <a:buSzPts val="1250"/>
              <a:buChar char="●"/>
            </a:pPr>
            <a:r>
              <a:rPr lang="en" sz="1250"/>
              <a:t>Another latency</a:t>
            </a:r>
            <a:endParaRPr sz="1250"/>
          </a:p>
        </p:txBody>
      </p:sp>
      <p:sp>
        <p:nvSpPr>
          <p:cNvPr id="320" name="Google Shape;320;p40"/>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fld id="{00000000-1234-1234-1234-123412341234}" type="slidenum">
              <a:rPr lang="en"/>
              <a:t>‹#›</a:t>
            </a:fld>
            <a:endParaRPr/>
          </a:p>
        </p:txBody>
      </p:sp>
      <p:sp>
        <p:nvSpPr>
          <p:cNvPr id="326" name="Google Shape;326;p41"/>
          <p:cNvSpPr txBox="1"/>
          <p:nvPr>
            <p:ph type="ctrTitle"/>
          </p:nvPr>
        </p:nvSpPr>
        <p:spPr>
          <a:xfrm>
            <a:off x="374900" y="361950"/>
            <a:ext cx="5331000" cy="785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t>Research</a:t>
            </a:r>
            <a:endParaRPr/>
          </a:p>
        </p:txBody>
      </p:sp>
      <p:sp>
        <p:nvSpPr>
          <p:cNvPr id="327" name="Google Shape;327;p41"/>
          <p:cNvSpPr txBox="1"/>
          <p:nvPr>
            <p:ph idx="1" type="subTitle"/>
          </p:nvPr>
        </p:nvSpPr>
        <p:spPr>
          <a:xfrm>
            <a:off x="374900" y="1147050"/>
            <a:ext cx="4116300" cy="3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50"/>
              <a:t>One of our wizard tech recommend us to try Cilium</a:t>
            </a:r>
            <a:endParaRPr sz="1250"/>
          </a:p>
        </p:txBody>
      </p:sp>
      <p:sp>
        <p:nvSpPr>
          <p:cNvPr id="328" name="Google Shape;328;p41"/>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29" name="Google Shape;329;p41"/>
          <p:cNvSpPr txBox="1"/>
          <p:nvPr>
            <p:ph idx="1" type="subTitle"/>
          </p:nvPr>
        </p:nvSpPr>
        <p:spPr>
          <a:xfrm>
            <a:off x="862475" y="2159075"/>
            <a:ext cx="4116300" cy="34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sz="1050"/>
              <a:t>No one ask “</a:t>
            </a:r>
            <a:r>
              <a:rPr i="1" lang="en" sz="1050"/>
              <a:t>why cilium”</a:t>
            </a:r>
            <a:r>
              <a:rPr i="1" lang="en" sz="1050"/>
              <a:t> because the </a:t>
            </a:r>
            <a:r>
              <a:rPr i="1" lang="en" sz="1050"/>
              <a:t>wizard</a:t>
            </a:r>
            <a:r>
              <a:rPr i="1" lang="en" sz="1050"/>
              <a:t> already spoken</a:t>
            </a:r>
            <a:endParaRPr i="1" sz="1050"/>
          </a:p>
        </p:txBody>
      </p:sp>
      <p:sp>
        <p:nvSpPr>
          <p:cNvPr id="330" name="Google Shape;330;p41"/>
          <p:cNvSpPr txBox="1"/>
          <p:nvPr>
            <p:ph idx="1" type="subTitle"/>
          </p:nvPr>
        </p:nvSpPr>
        <p:spPr>
          <a:xfrm>
            <a:off x="374900" y="3756375"/>
            <a:ext cx="4116300" cy="6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i="1" lang="en" sz="1250"/>
              <a:t>Tbh I little skeptic about his whisper, </a:t>
            </a:r>
            <a:r>
              <a:rPr i="1" lang="en" sz="1250"/>
              <a:t>a</a:t>
            </a:r>
            <a:r>
              <a:rPr i="1" lang="en" sz="1250"/>
              <a:t>s far as i know k8s CNI is only about Tunneling or Routing</a:t>
            </a:r>
            <a:endParaRPr i="1" sz="1250"/>
          </a:p>
        </p:txBody>
      </p:sp>
      <p:pic>
        <p:nvPicPr>
          <p:cNvPr id="331" name="Google Shape;331;p41"/>
          <p:cNvPicPr preferRelativeResize="0"/>
          <p:nvPr/>
        </p:nvPicPr>
        <p:blipFill>
          <a:blip r:embed="rId3">
            <a:alphaModFix/>
          </a:blip>
          <a:stretch>
            <a:fillRect/>
          </a:stretch>
        </p:blipFill>
        <p:spPr>
          <a:xfrm>
            <a:off x="4978775" y="819613"/>
            <a:ext cx="3892750" cy="26655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fld id="{00000000-1234-1234-1234-123412341234}" type="slidenum">
              <a:rPr lang="en"/>
              <a:t>‹#›</a:t>
            </a:fld>
            <a:endParaRPr/>
          </a:p>
        </p:txBody>
      </p:sp>
      <p:sp>
        <p:nvSpPr>
          <p:cNvPr id="337" name="Google Shape;337;p42"/>
          <p:cNvSpPr txBox="1"/>
          <p:nvPr>
            <p:ph type="ctrTitle"/>
          </p:nvPr>
        </p:nvSpPr>
        <p:spPr>
          <a:xfrm>
            <a:off x="374900" y="361950"/>
            <a:ext cx="5331000" cy="785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t>Research Result</a:t>
            </a:r>
            <a:endParaRPr/>
          </a:p>
        </p:txBody>
      </p:sp>
      <p:sp>
        <p:nvSpPr>
          <p:cNvPr id="338" name="Google Shape;338;p42"/>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39" name="Google Shape;339;p42"/>
          <p:cNvPicPr preferRelativeResize="0"/>
          <p:nvPr/>
        </p:nvPicPr>
        <p:blipFill>
          <a:blip r:embed="rId3">
            <a:alphaModFix/>
          </a:blip>
          <a:stretch>
            <a:fillRect/>
          </a:stretch>
        </p:blipFill>
        <p:spPr>
          <a:xfrm>
            <a:off x="374900" y="1147050"/>
            <a:ext cx="3737500" cy="2311025"/>
          </a:xfrm>
          <a:prstGeom prst="rect">
            <a:avLst/>
          </a:prstGeom>
          <a:noFill/>
          <a:ln>
            <a:noFill/>
          </a:ln>
        </p:spPr>
      </p:pic>
      <p:pic>
        <p:nvPicPr>
          <p:cNvPr id="340" name="Google Shape;340;p42"/>
          <p:cNvPicPr preferRelativeResize="0"/>
          <p:nvPr/>
        </p:nvPicPr>
        <p:blipFill>
          <a:blip r:embed="rId4">
            <a:alphaModFix/>
          </a:blip>
          <a:stretch>
            <a:fillRect/>
          </a:stretch>
        </p:blipFill>
        <p:spPr>
          <a:xfrm>
            <a:off x="4523975" y="1147042"/>
            <a:ext cx="3737500" cy="2311030"/>
          </a:xfrm>
          <a:prstGeom prst="rect">
            <a:avLst/>
          </a:prstGeom>
          <a:noFill/>
          <a:ln>
            <a:noFill/>
          </a:ln>
        </p:spPr>
      </p:pic>
      <p:sp>
        <p:nvSpPr>
          <p:cNvPr id="341" name="Google Shape;341;p42"/>
          <p:cNvSpPr txBox="1"/>
          <p:nvPr>
            <p:ph idx="1" type="subTitle"/>
          </p:nvPr>
        </p:nvSpPr>
        <p:spPr>
          <a:xfrm>
            <a:off x="1527250" y="3458075"/>
            <a:ext cx="1432800" cy="3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50"/>
              <a:t>Higher is better</a:t>
            </a:r>
            <a:endParaRPr sz="1250"/>
          </a:p>
        </p:txBody>
      </p:sp>
      <p:sp>
        <p:nvSpPr>
          <p:cNvPr id="342" name="Google Shape;342;p42"/>
          <p:cNvSpPr txBox="1"/>
          <p:nvPr>
            <p:ph idx="1" type="subTitle"/>
          </p:nvPr>
        </p:nvSpPr>
        <p:spPr>
          <a:xfrm>
            <a:off x="5676325" y="3458075"/>
            <a:ext cx="1432800" cy="3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50"/>
              <a:t>Lower is better</a:t>
            </a:r>
            <a:endParaRPr sz="1250"/>
          </a:p>
        </p:txBody>
      </p:sp>
      <p:sp>
        <p:nvSpPr>
          <p:cNvPr id="343" name="Google Shape;343;p42"/>
          <p:cNvSpPr txBox="1"/>
          <p:nvPr>
            <p:ph idx="1" type="subTitle"/>
          </p:nvPr>
        </p:nvSpPr>
        <p:spPr>
          <a:xfrm>
            <a:off x="7451700" y="4646650"/>
            <a:ext cx="1432800" cy="47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850"/>
              <a:t>Credit research</a:t>
            </a:r>
            <a:br>
              <a:rPr lang="en" sz="850"/>
            </a:br>
            <a:r>
              <a:rPr lang="en" sz="850"/>
              <a:t>@Jhody Sekardono</a:t>
            </a:r>
            <a:endParaRPr sz="85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3"/>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fld id="{00000000-1234-1234-1234-123412341234}" type="slidenum">
              <a:rPr lang="en"/>
              <a:t>‹#›</a:t>
            </a:fld>
            <a:endParaRPr/>
          </a:p>
        </p:txBody>
      </p:sp>
      <p:sp>
        <p:nvSpPr>
          <p:cNvPr id="349" name="Google Shape;349;p43"/>
          <p:cNvSpPr txBox="1"/>
          <p:nvPr>
            <p:ph type="ctrTitle"/>
          </p:nvPr>
        </p:nvSpPr>
        <p:spPr>
          <a:xfrm>
            <a:off x="374900" y="361950"/>
            <a:ext cx="5331000" cy="785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t>Research Result</a:t>
            </a:r>
            <a:endParaRPr/>
          </a:p>
        </p:txBody>
      </p:sp>
      <p:sp>
        <p:nvSpPr>
          <p:cNvPr id="350" name="Google Shape;350;p43"/>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51" name="Google Shape;351;p43"/>
          <p:cNvPicPr preferRelativeResize="0"/>
          <p:nvPr/>
        </p:nvPicPr>
        <p:blipFill>
          <a:blip r:embed="rId3">
            <a:alphaModFix/>
          </a:blip>
          <a:stretch>
            <a:fillRect/>
          </a:stretch>
        </p:blipFill>
        <p:spPr>
          <a:xfrm>
            <a:off x="2496163" y="2004388"/>
            <a:ext cx="4151675" cy="2335325"/>
          </a:xfrm>
          <a:prstGeom prst="rect">
            <a:avLst/>
          </a:prstGeom>
          <a:noFill/>
          <a:ln>
            <a:noFill/>
          </a:ln>
        </p:spPr>
      </p:pic>
      <p:sp>
        <p:nvSpPr>
          <p:cNvPr id="352" name="Google Shape;352;p43"/>
          <p:cNvSpPr txBox="1"/>
          <p:nvPr>
            <p:ph idx="1" type="subTitle"/>
          </p:nvPr>
        </p:nvSpPr>
        <p:spPr>
          <a:xfrm>
            <a:off x="2496150" y="3670125"/>
            <a:ext cx="4151700" cy="66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3150"/>
              <a:t>What Magic is this!?</a:t>
            </a:r>
            <a:endParaRPr b="1" sz="3150"/>
          </a:p>
        </p:txBody>
      </p:sp>
      <p:sp>
        <p:nvSpPr>
          <p:cNvPr id="353" name="Google Shape;353;p43"/>
          <p:cNvSpPr txBox="1"/>
          <p:nvPr>
            <p:ph idx="1" type="subTitle"/>
          </p:nvPr>
        </p:nvSpPr>
        <p:spPr>
          <a:xfrm>
            <a:off x="2496150" y="1334800"/>
            <a:ext cx="4151700" cy="66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3150"/>
              <a:t>My honest reaction</a:t>
            </a:r>
            <a:endParaRPr b="1" sz="31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idx="12" type="sldNum"/>
          </p:nvPr>
        </p:nvSpPr>
        <p:spPr>
          <a:xfrm>
            <a:off x="8720718" y="4698250"/>
            <a:ext cx="316200" cy="369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fld id="{00000000-1234-1234-1234-123412341234}" type="slidenum">
              <a:rPr lang="en"/>
              <a:t>‹#›</a:t>
            </a:fld>
            <a:endParaRPr/>
          </a:p>
        </p:txBody>
      </p:sp>
      <p:sp>
        <p:nvSpPr>
          <p:cNvPr id="359" name="Google Shape;359;p44"/>
          <p:cNvSpPr txBox="1"/>
          <p:nvPr>
            <p:ph type="ctrTitle"/>
          </p:nvPr>
        </p:nvSpPr>
        <p:spPr>
          <a:xfrm>
            <a:off x="374900" y="361950"/>
            <a:ext cx="5331000" cy="785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t>Cilium CNI</a:t>
            </a:r>
            <a:endParaRPr/>
          </a:p>
        </p:txBody>
      </p:sp>
      <p:sp>
        <p:nvSpPr>
          <p:cNvPr id="360" name="Google Shape;360;p44"/>
          <p:cNvSpPr txBox="1"/>
          <p:nvPr>
            <p:ph idx="1" type="subTitle"/>
          </p:nvPr>
        </p:nvSpPr>
        <p:spPr>
          <a:xfrm>
            <a:off x="374900" y="1760075"/>
            <a:ext cx="5478900" cy="1531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50"/>
              <a:t>Cilium CNI is a powerful networking plugin for Kubernetes which provides enhanced security and networking capabilities for containerised applications. It leverages the power of </a:t>
            </a:r>
            <a:r>
              <a:rPr b="1" lang="en" sz="1250"/>
              <a:t>eBPF (extended Berkeley Packet Filter)</a:t>
            </a:r>
            <a:r>
              <a:rPr lang="en" sz="1250"/>
              <a:t>, a highly efficient and programmable kernel-level technology, to deliver transparent network security and traffic monitoring features.</a:t>
            </a:r>
            <a:endParaRPr sz="1250"/>
          </a:p>
        </p:txBody>
      </p:sp>
      <p:sp>
        <p:nvSpPr>
          <p:cNvPr id="361" name="Google Shape;361;p44"/>
          <p:cNvSpPr txBox="1"/>
          <p:nvPr>
            <p:ph idx="2" type="sldNum"/>
          </p:nvPr>
        </p:nvSpPr>
        <p:spPr>
          <a:xfrm>
            <a:off x="8673018" y="4698250"/>
            <a:ext cx="4116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ubernetes Community Days Indonesia - Speaker">
  <a:themeElements>
    <a:clrScheme name="Simple Light">
      <a:dk1>
        <a:srgbClr val="05052D"/>
      </a:dk1>
      <a:lt1>
        <a:srgbClr val="FFFFFF"/>
      </a:lt1>
      <a:dk2>
        <a:srgbClr val="595959"/>
      </a:dk2>
      <a:lt2>
        <a:srgbClr val="EEEEEE"/>
      </a:lt2>
      <a:accent1>
        <a:srgbClr val="0A61F4"/>
      </a:accent1>
      <a:accent2>
        <a:srgbClr val="43D4FE"/>
      </a:accent2>
      <a:accent3>
        <a:srgbClr val="1D7CFE"/>
      </a:accent3>
      <a:accent4>
        <a:srgbClr val="A1A7F2"/>
      </a:accent4>
      <a:accent5>
        <a:srgbClr val="F36F44"/>
      </a:accent5>
      <a:accent6>
        <a:srgbClr val="DBDBDB"/>
      </a:accent6>
      <a:hlink>
        <a:srgbClr val="0A61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